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0144E-98BD-4E97-BCA8-9AD22320D868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90FE-7B86-4F85-88C2-E367888AF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66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0144E-98BD-4E97-BCA8-9AD22320D868}" type="datetimeFigureOut">
              <a:rPr lang="pl-PL" smtClean="0"/>
              <a:t>04.02.2018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090FE-7B86-4F85-88C2-E367888AF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46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5786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5792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9315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4670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tx1"/>
                </a:solidFill>
              </a:rPr>
              <a:t>Trzy numery gazety 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MAGIC ENGLISH News 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nasza redakcja wydała.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Przy każdym bardzo się postarała.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1729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tx1"/>
                </a:solidFill>
              </a:rPr>
              <a:t>Pierwszy numer był 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o brytyjskich zwyczajach 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 w Halloween.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605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900" b="1" smtClean="0">
                <a:solidFill>
                  <a:schemeClr val="tx1"/>
                </a:solidFill>
              </a:rPr>
              <a:t>Drugi opowiadał </a:t>
            </a:r>
            <a:br>
              <a:rPr lang="pl-PL" sz="4900" b="1" smtClean="0">
                <a:solidFill>
                  <a:schemeClr val="tx1"/>
                </a:solidFill>
              </a:rPr>
            </a:br>
            <a:r>
              <a:rPr lang="pl-PL" sz="4900" b="1" smtClean="0">
                <a:solidFill>
                  <a:schemeClr val="tx1"/>
                </a:solidFill>
              </a:rPr>
              <a:t>o obchodzonych tam świętach Bożego Narodzenia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5461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7736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smtClean="0">
                <a:solidFill>
                  <a:schemeClr val="tx1"/>
                </a:solidFill>
              </a:rPr>
              <a:t>A w trzecim Wielkanocne zwyczaje w krajach anglojęzycznych.</a:t>
            </a:r>
            <a:br>
              <a:rPr lang="pl-PL" sz="3600" b="1" smtClean="0">
                <a:solidFill>
                  <a:schemeClr val="tx1"/>
                </a:solidFill>
              </a:rPr>
            </a:br>
            <a:r>
              <a:rPr lang="pl-PL" sz="3600" b="1" smtClean="0">
                <a:solidFill>
                  <a:schemeClr val="tx1"/>
                </a:solidFill>
              </a:rPr>
              <a:t>To był największy sukces naszego gazetkowego zgromadzenia</a:t>
            </a:r>
            <a:r>
              <a:rPr lang="pl-PL" b="1" smtClean="0">
                <a:solidFill>
                  <a:schemeClr val="tx1"/>
                </a:solidFill>
              </a:rPr>
              <a:t>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8715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3418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tx1"/>
                </a:solidFill>
              </a:rPr>
              <a:t>Książki z Ambasady Amerykańskiej mamy,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na wyścigi je czytamy.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22933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z="5300" b="1" smtClean="0">
                <a:solidFill>
                  <a:schemeClr val="tx1"/>
                </a:solidFill>
              </a:rPr>
              <a:t>Przez półtora roku, </a:t>
            </a:r>
            <a:br>
              <a:rPr lang="pl-PL" sz="5300" b="1" smtClean="0">
                <a:solidFill>
                  <a:schemeClr val="tx1"/>
                </a:solidFill>
              </a:rPr>
            </a:br>
            <a:r>
              <a:rPr lang="pl-PL" sz="5300" b="1" smtClean="0">
                <a:solidFill>
                  <a:schemeClr val="tx1"/>
                </a:solidFill>
              </a:rPr>
              <a:t>bo tyle to było czasu,</a:t>
            </a:r>
            <a:br>
              <a:rPr lang="pl-PL" sz="5300" b="1" smtClean="0">
                <a:solidFill>
                  <a:schemeClr val="tx1"/>
                </a:solidFill>
              </a:rPr>
            </a:br>
            <a:r>
              <a:rPr lang="pl-PL" sz="5300" b="1" smtClean="0">
                <a:solidFill>
                  <a:schemeClr val="tx1"/>
                </a:solidFill>
              </a:rPr>
              <a:t>realizowaliśmy projekt </a:t>
            </a:r>
            <a:r>
              <a:rPr lang="pl-PL" smtClean="0">
                <a:solidFill>
                  <a:schemeClr val="bg1"/>
                </a:solidFill>
              </a:rPr>
              <a:t/>
            </a:r>
            <a:br>
              <a:rPr lang="pl-PL" smtClean="0">
                <a:solidFill>
                  <a:schemeClr val="bg1"/>
                </a:solidFill>
              </a:rPr>
            </a:br>
            <a:r>
              <a:rPr lang="pl-PL" sz="6000" b="1" smtClean="0">
                <a:solidFill>
                  <a:srgbClr val="FF0000"/>
                </a:solidFill>
              </a:rPr>
              <a:t>MAGIC ENGLISH</a:t>
            </a:r>
            <a:br>
              <a:rPr lang="pl-PL" sz="6000" b="1" smtClean="0">
                <a:solidFill>
                  <a:srgbClr val="FF0000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z całą naszą klasą.</a:t>
            </a:r>
            <a:br>
              <a:rPr lang="pl-PL" b="1" smtClean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2292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5551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50095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2700" b="1" smtClean="0">
                <a:solidFill>
                  <a:schemeClr val="tx1"/>
                </a:solidFill>
              </a:rPr>
              <a:t>By pokazać jak aktywnie działa nasza biblioteka, zorganizowaliśmy lekcję czytelniczą.</a:t>
            </a:r>
            <a:br>
              <a:rPr lang="pl-PL" sz="2700" b="1" smtClean="0">
                <a:solidFill>
                  <a:schemeClr val="tx1"/>
                </a:solidFill>
              </a:rPr>
            </a:br>
            <a:r>
              <a:rPr lang="pl-PL" sz="2700" b="1" smtClean="0">
                <a:solidFill>
                  <a:schemeClr val="tx1"/>
                </a:solidFill>
              </a:rPr>
              <a:t>I chociaż czas szybko ucieka,</a:t>
            </a:r>
            <a:br>
              <a:rPr lang="pl-PL" sz="2700" b="1" smtClean="0">
                <a:solidFill>
                  <a:schemeClr val="tx1"/>
                </a:solidFill>
              </a:rPr>
            </a:br>
            <a:r>
              <a:rPr lang="pl-PL" sz="2700" b="1" smtClean="0">
                <a:solidFill>
                  <a:schemeClr val="tx1"/>
                </a:solidFill>
              </a:rPr>
              <a:t>pokazaliśmy, że książki się dla nas bardzo liczą.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804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7089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039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b="1" smtClean="0">
                <a:solidFill>
                  <a:schemeClr val="tx1"/>
                </a:solidFill>
              </a:rPr>
              <a:t>Zapraszaliśmy do nas lektorów z różnych świata stron.</a:t>
            </a:r>
            <a:br>
              <a:rPr lang="pl-PL" sz="4400" b="1" smtClean="0">
                <a:solidFill>
                  <a:schemeClr val="tx1"/>
                </a:solidFill>
              </a:rPr>
            </a:br>
            <a:r>
              <a:rPr lang="pl-PL" sz="4400" b="1" smtClean="0">
                <a:solidFill>
                  <a:schemeClr val="tx1"/>
                </a:solidFill>
              </a:rPr>
              <a:t>Najdłużej była u nas Trista</a:t>
            </a:r>
            <a:r>
              <a:rPr lang="pl-PL" b="1" smtClean="0">
                <a:solidFill>
                  <a:schemeClr val="tx1"/>
                </a:solidFill>
              </a:rPr>
              <a:t>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199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Na pewno dobrze się z nami bawili.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Każdy opowiadał o swojej kulturze.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Jeśli chodzi o naszą wiedzę - zyski są duże.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Teraz zostaje nam tylko czekać,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aż znów ktoś przyjedzie (nie będziemy narzekać).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1668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smtClean="0">
                <a:solidFill>
                  <a:schemeClr val="tx1"/>
                </a:solidFill>
              </a:rPr>
              <a:t>Odwiedzili nas też Diego i Barbara.</a:t>
            </a:r>
            <a:br>
              <a:rPr lang="pl-PL" sz="3200" b="1" smtClean="0">
                <a:solidFill>
                  <a:schemeClr val="tx1"/>
                </a:solidFill>
              </a:rPr>
            </a:br>
            <a:r>
              <a:rPr lang="pl-PL" sz="3200" b="1" smtClean="0">
                <a:solidFill>
                  <a:schemeClr val="tx1"/>
                </a:solidFill>
              </a:rPr>
              <a:t>Podczas ich zajęć zapomnieliśmy</a:t>
            </a:r>
            <a:br>
              <a:rPr lang="pl-PL" sz="3200" b="1" smtClean="0">
                <a:solidFill>
                  <a:schemeClr val="tx1"/>
                </a:solidFill>
              </a:rPr>
            </a:br>
            <a:r>
              <a:rPr lang="pl-PL" sz="3200" b="1" smtClean="0">
                <a:solidFill>
                  <a:schemeClr val="tx1"/>
                </a:solidFill>
              </a:rPr>
              <a:t> o istnieniu zegara.</a:t>
            </a:r>
            <a:br>
              <a:rPr lang="pl-PL" sz="3200" b="1" smtClean="0">
                <a:solidFill>
                  <a:schemeClr val="tx1"/>
                </a:solidFill>
              </a:rPr>
            </a:br>
            <a:r>
              <a:rPr lang="pl-PL" sz="3200" b="1" smtClean="0">
                <a:solidFill>
                  <a:schemeClr val="tx1"/>
                </a:solidFill>
              </a:rPr>
              <a:t>Zachęcali nas do nauki języka angielskiego,</a:t>
            </a:r>
            <a:br>
              <a:rPr lang="pl-PL" sz="3200" b="1" smtClean="0">
                <a:solidFill>
                  <a:schemeClr val="tx1"/>
                </a:solidFill>
              </a:rPr>
            </a:br>
            <a:r>
              <a:rPr lang="pl-PL" sz="3200" b="1" smtClean="0">
                <a:solidFill>
                  <a:schemeClr val="tx1"/>
                </a:solidFill>
              </a:rPr>
              <a:t>mieliśmy z tego wiele dobrego.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0295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smtClean="0">
                <a:solidFill>
                  <a:schemeClr val="bg1"/>
                </a:solidFill>
              </a:rPr>
              <a:t/>
            </a:r>
            <a:br>
              <a:rPr lang="pl-PL" sz="3100" smtClean="0">
                <a:solidFill>
                  <a:schemeClr val="bg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A w wakacje, też mieliśmy atrakcje.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  Idil i Solongo do nas przyjechały,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o swoich krajach nam opowiedziały.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2700" b="1" smtClean="0">
                <a:solidFill>
                  <a:schemeClr val="tx1"/>
                </a:solidFill>
              </a:rPr>
              <a:t>Spędziliśmy z nimi miło czas,  </a:t>
            </a:r>
            <a:br>
              <a:rPr lang="pl-PL" sz="2700" b="1" smtClean="0">
                <a:solidFill>
                  <a:schemeClr val="tx1"/>
                </a:solidFill>
              </a:rPr>
            </a:br>
            <a:r>
              <a:rPr lang="pl-PL" sz="2700" b="1" smtClean="0">
                <a:solidFill>
                  <a:schemeClr val="tx1"/>
                </a:solidFill>
              </a:rPr>
              <a:t>ich nauka nie pójdzie "w las".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4524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5684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>
                <a:solidFill>
                  <a:srgbClr val="00B050"/>
                </a:solidFill>
              </a:rPr>
              <a:t/>
            </a:r>
            <a:br>
              <a:rPr lang="pl-PL" sz="3600" smtClean="0">
                <a:solidFill>
                  <a:srgbClr val="00B050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Już 1 września 2016 roku zaczęliśmy nad nim pracować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i do pierwszego przedstawienia się szykować.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8889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700" b="1" smtClean="0">
                <a:solidFill>
                  <a:schemeClr val="tx1"/>
                </a:solidFill>
              </a:rPr>
              <a:t>W nagrodę za aktywne uczestniczenie w naszych zajęciach </a:t>
            </a:r>
            <a:r>
              <a:rPr lang="pl-PL" b="1" smtClean="0">
                <a:solidFill>
                  <a:schemeClr val="tx1"/>
                </a:solidFill>
              </a:rPr>
              <a:t/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 Hanna Filus została wyróżniona.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Pojechała na dwutygodniowy obóz językowy,</a:t>
            </a:r>
            <a:r>
              <a:rPr lang="pl-PL" b="1" smtClean="0">
                <a:solidFill>
                  <a:schemeClr val="tx1"/>
                </a:solidFill>
              </a:rPr>
              <a:t/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wróciła bardzo zadowolona.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61511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021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20554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100" b="1" smtClean="0">
                <a:solidFill>
                  <a:schemeClr val="tx1"/>
                </a:solidFill>
              </a:rPr>
              <a:t>Braliśmy też udział w wielu konkursach.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Na przykład na gadżet, który będzie promował naukę języka angielskiego.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Wiele osób wzięło w nim udział,</a:t>
            </a:r>
            <a:br>
              <a:rPr lang="pl-PL" sz="3100" b="1" smtClean="0">
                <a:solidFill>
                  <a:schemeClr val="tx1"/>
                </a:solidFill>
              </a:rPr>
            </a:br>
            <a:r>
              <a:rPr lang="pl-PL" sz="3100" b="1" smtClean="0">
                <a:solidFill>
                  <a:schemeClr val="tx1"/>
                </a:solidFill>
              </a:rPr>
              <a:t>a to co powstało, to coś wspaniałego!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72963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97574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700" b="1" smtClean="0">
                <a:solidFill>
                  <a:schemeClr val="tx1"/>
                </a:solidFill>
              </a:rPr>
              <a:t>Odbył się też Gminny Konkurs Języka Angielskiego "Poznajemy Wielką Brytanię"</a:t>
            </a:r>
            <a:br>
              <a:rPr lang="pl-PL" sz="2700" b="1" smtClean="0">
                <a:solidFill>
                  <a:schemeClr val="tx1"/>
                </a:solidFill>
              </a:rPr>
            </a:br>
            <a:r>
              <a:rPr lang="pl-PL" sz="2700" b="1" smtClean="0">
                <a:solidFill>
                  <a:schemeClr val="tx1"/>
                </a:solidFill>
              </a:rPr>
              <a:t>Uczestnicy przedstawiali swoje prezentacje –</a:t>
            </a:r>
            <a:br>
              <a:rPr lang="pl-PL" sz="2700" b="1" smtClean="0">
                <a:solidFill>
                  <a:schemeClr val="tx1"/>
                </a:solidFill>
              </a:rPr>
            </a:br>
            <a:r>
              <a:rPr lang="pl-PL" sz="2700" b="1" smtClean="0">
                <a:solidFill>
                  <a:schemeClr val="tx1"/>
                </a:solidFill>
              </a:rPr>
              <a:t> takie mieli zadanie.</a:t>
            </a:r>
            <a:br>
              <a:rPr lang="pl-PL" sz="2700" b="1" smtClean="0">
                <a:solidFill>
                  <a:schemeClr val="tx1"/>
                </a:solidFill>
              </a:rPr>
            </a:br>
            <a:r>
              <a:rPr lang="pl-PL" sz="2700" b="1" smtClean="0">
                <a:solidFill>
                  <a:schemeClr val="tx1"/>
                </a:solidFill>
              </a:rPr>
              <a:t>Pierwsze miejsce zajęła nasza szkoła,</a:t>
            </a:r>
            <a:br>
              <a:rPr lang="pl-PL" sz="2700" b="1" smtClean="0">
                <a:solidFill>
                  <a:schemeClr val="tx1"/>
                </a:solidFill>
              </a:rPr>
            </a:br>
            <a:r>
              <a:rPr lang="pl-PL" sz="2700" b="1" smtClean="0">
                <a:solidFill>
                  <a:schemeClr val="tx1"/>
                </a:solidFill>
              </a:rPr>
              <a:t>po ogłoszeniu wyników mogliśmy otrzeć pot z czoła.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80561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9984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smtClean="0">
                <a:solidFill>
                  <a:schemeClr val="tx1"/>
                </a:solidFill>
              </a:rPr>
              <a:t>Również nasza pani do </a:t>
            </a:r>
            <a:br>
              <a:rPr lang="pl-PL" sz="2800" b="1" smtClean="0">
                <a:solidFill>
                  <a:schemeClr val="tx1"/>
                </a:solidFill>
              </a:rPr>
            </a:br>
            <a:r>
              <a:rPr lang="pl-PL" sz="2800" b="1" smtClean="0">
                <a:solidFill>
                  <a:schemeClr val="tx1"/>
                </a:solidFill>
              </a:rPr>
              <a:t>Szkoły Amerykańskiej w Warszawie </a:t>
            </a:r>
            <a:br>
              <a:rPr lang="pl-PL" sz="2800" b="1" smtClean="0">
                <a:solidFill>
                  <a:schemeClr val="tx1"/>
                </a:solidFill>
              </a:rPr>
            </a:br>
            <a:r>
              <a:rPr lang="pl-PL" sz="2800" b="1" smtClean="0">
                <a:solidFill>
                  <a:schemeClr val="tx1"/>
                </a:solidFill>
              </a:rPr>
              <a:t>została zaproszona.</a:t>
            </a:r>
            <a:br>
              <a:rPr lang="pl-PL" sz="2800" b="1" smtClean="0">
                <a:solidFill>
                  <a:schemeClr val="tx1"/>
                </a:solidFill>
              </a:rPr>
            </a:br>
            <a:r>
              <a:rPr lang="pl-PL" sz="2800" b="1" smtClean="0">
                <a:solidFill>
                  <a:schemeClr val="tx1"/>
                </a:solidFill>
              </a:rPr>
              <a:t>I tak jak tylko 10 osób w Polsce - wyróżniona.</a:t>
            </a:r>
            <a:br>
              <a:rPr lang="pl-PL" sz="2800" b="1" smtClean="0">
                <a:solidFill>
                  <a:schemeClr val="tx1"/>
                </a:solidFill>
              </a:rPr>
            </a:br>
            <a:r>
              <a:rPr lang="pl-PL" sz="2800" b="1" smtClean="0">
                <a:solidFill>
                  <a:schemeClr val="tx1"/>
                </a:solidFill>
              </a:rPr>
              <a:t>I my wszyscy od szkoły dostaliśmy zaproszenie,</a:t>
            </a:r>
            <a:br>
              <a:rPr lang="pl-PL" sz="2800" b="1" smtClean="0">
                <a:solidFill>
                  <a:schemeClr val="tx1"/>
                </a:solidFill>
              </a:rPr>
            </a:br>
            <a:r>
              <a:rPr lang="pl-PL" sz="2800" b="1" smtClean="0">
                <a:solidFill>
                  <a:schemeClr val="tx1"/>
                </a:solidFill>
              </a:rPr>
              <a:t>żeby jechać tam na amerykańskie  przedstawienie!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297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900" b="1" smtClean="0">
                <a:solidFill>
                  <a:schemeClr val="tx1"/>
                </a:solidFill>
              </a:rPr>
              <a:t>A nasz projekt powoli się kończy...</a:t>
            </a:r>
            <a:br>
              <a:rPr lang="pl-PL" sz="2900" b="1" smtClean="0">
                <a:solidFill>
                  <a:schemeClr val="tx1"/>
                </a:solidFill>
              </a:rPr>
            </a:br>
            <a:r>
              <a:rPr lang="pl-PL" sz="2900" b="1" smtClean="0">
                <a:solidFill>
                  <a:schemeClr val="tx1"/>
                </a:solidFill>
              </a:rPr>
              <a:t>Lecz nawet jeśli nasz projekt się już skończy,</a:t>
            </a:r>
            <a:br>
              <a:rPr lang="pl-PL" sz="2900" b="1" smtClean="0">
                <a:solidFill>
                  <a:schemeClr val="tx1"/>
                </a:solidFill>
              </a:rPr>
            </a:br>
            <a:r>
              <a:rPr lang="pl-PL" sz="2900" b="1" smtClean="0">
                <a:solidFill>
                  <a:schemeClr val="tx1"/>
                </a:solidFill>
              </a:rPr>
              <a:t>to nasza przygoda z angielskim dopiero się zaczyna.</a:t>
            </a:r>
            <a:br>
              <a:rPr lang="pl-PL" sz="2900" b="1" smtClean="0">
                <a:solidFill>
                  <a:schemeClr val="tx1"/>
                </a:solidFill>
              </a:rPr>
            </a:br>
            <a:r>
              <a:rPr lang="pl-PL" sz="2900" b="1" smtClean="0">
                <a:solidFill>
                  <a:schemeClr val="tx1"/>
                </a:solidFill>
              </a:rPr>
              <a:t>Jeszcze wiele do nauki nam zostało,</a:t>
            </a:r>
            <a:br>
              <a:rPr lang="pl-PL" sz="2900" b="1" smtClean="0">
                <a:solidFill>
                  <a:schemeClr val="tx1"/>
                </a:solidFill>
              </a:rPr>
            </a:br>
            <a:r>
              <a:rPr lang="pl-PL" sz="2900" b="1" smtClean="0">
                <a:solidFill>
                  <a:schemeClr val="tx1"/>
                </a:solidFill>
              </a:rPr>
              <a:t>bo to co umiemy - dla nas ciągle mało!</a:t>
            </a:r>
            <a:r>
              <a:rPr lang="pl-PL" smtClean="0"/>
              <a:t/>
            </a:r>
            <a:br>
              <a:rPr lang="pl-PL" smtClean="0"/>
            </a:b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74647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b="1" smtClean="0">
                <a:solidFill>
                  <a:schemeClr val="tx1"/>
                </a:solidFill>
              </a:rPr>
              <a:t>Dziękujemy za wsparcie  od strony szkoły </a:t>
            </a:r>
            <a:br>
              <a:rPr lang="pl-PL" sz="2800" b="1" smtClean="0">
                <a:solidFill>
                  <a:schemeClr val="tx1"/>
                </a:solidFill>
              </a:rPr>
            </a:br>
            <a:r>
              <a:rPr lang="pl-PL" sz="2800" b="1" smtClean="0">
                <a:solidFill>
                  <a:schemeClr val="tx1"/>
                </a:solidFill>
              </a:rPr>
              <a:t>i Nidzkiej Fundacji.</a:t>
            </a:r>
            <a:br>
              <a:rPr lang="pl-PL" sz="2800" b="1" smtClean="0">
                <a:solidFill>
                  <a:schemeClr val="tx1"/>
                </a:solidFill>
              </a:rPr>
            </a:br>
            <a:r>
              <a:rPr lang="pl-PL" sz="2800" b="1" smtClean="0">
                <a:solidFill>
                  <a:schemeClr val="tx1"/>
                </a:solidFill>
              </a:rPr>
              <a:t>Obiecujemy - jeszcze zobaczycie nas w akcji!!!</a:t>
            </a: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536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8725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5737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33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5948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solidFill>
                  <a:schemeClr val="tx1"/>
                </a:solidFill>
              </a:rPr>
              <a:t>Potem było następne, 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o 6 koźlątkach,</a:t>
            </a:r>
            <a:br>
              <a:rPr lang="pl-PL" b="1" smtClean="0">
                <a:solidFill>
                  <a:schemeClr val="tx1"/>
                </a:solidFill>
              </a:rPr>
            </a:br>
            <a:r>
              <a:rPr lang="pl-PL" b="1" smtClean="0">
                <a:solidFill>
                  <a:schemeClr val="tx1"/>
                </a:solidFill>
              </a:rPr>
              <a:t>chowających się po kątach.</a:t>
            </a:r>
            <a:r>
              <a:rPr lang="pl-PL" smtClean="0">
                <a:solidFill>
                  <a:schemeClr val="bg1"/>
                </a:solidFill>
              </a:rPr>
              <a:t/>
            </a:r>
            <a:br>
              <a:rPr lang="pl-PL" smtClean="0">
                <a:solidFill>
                  <a:schemeClr val="bg1"/>
                </a:solidFill>
              </a:rPr>
            </a:br>
            <a:r>
              <a:rPr lang="pl-PL" smtClean="0">
                <a:solidFill>
                  <a:schemeClr val="tx1"/>
                </a:solidFill>
              </a:rPr>
              <a:t/>
            </a:r>
            <a:br>
              <a:rPr lang="pl-PL" smtClean="0">
                <a:solidFill>
                  <a:schemeClr val="tx1"/>
                </a:solidFill>
              </a:rPr>
            </a:br>
            <a:r>
              <a:rPr lang="pl-PL" sz="4000" b="1" smtClean="0">
                <a:solidFill>
                  <a:srgbClr val="FF0000"/>
                </a:solidFill>
              </a:rPr>
              <a:t>W rolach głównych wilki dwa, każdy swoją rolę zna.</a:t>
            </a:r>
            <a:br>
              <a:rPr lang="pl-PL" sz="4000" b="1" smtClean="0">
                <a:solidFill>
                  <a:srgbClr val="FF0000"/>
                </a:solidFill>
              </a:rPr>
            </a:br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550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5337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854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Pokaz na ekranie (4:3)</PresentationFormat>
  <Paragraphs>20</Paragraphs>
  <Slides>40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Motyw pakietu Office</vt:lpstr>
      <vt:lpstr>Prezentacja programu PowerPoint</vt:lpstr>
      <vt:lpstr>     Przez półtora roku,  bo tyle to było czasu, realizowaliśmy projekt  MAGIC ENGLISH z całą naszą klasą. </vt:lpstr>
      <vt:lpstr> Już 1 września 2016 roku zaczęliśmy nad nim pracować i do pierwszego przedstawienia się szykować.</vt:lpstr>
      <vt:lpstr>Prezentacja programu PowerPoint</vt:lpstr>
      <vt:lpstr>Prezentacja programu PowerPoint</vt:lpstr>
      <vt:lpstr>Prezentacja programu PowerPoint</vt:lpstr>
      <vt:lpstr>Potem było następne,  o 6 koźlątkach, chowających się po kątach.  W rolach głównych wilki dwa, każdy swoją rolę zna.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Trzy numery gazety  MAGIC ENGLISH News  nasza redakcja wydała. Przy każdym bardzo się postarała. </vt:lpstr>
      <vt:lpstr>Pierwszy numer był  o brytyjskich zwyczajach   w Halloween.  </vt:lpstr>
      <vt:lpstr>Drugi opowiadał  o obchodzonych tam świętach Bożego Narodzenia  </vt:lpstr>
      <vt:lpstr>Prezentacja programu PowerPoint</vt:lpstr>
      <vt:lpstr>A w trzecim Wielkanocne zwyczaje w krajach anglojęzycznych. To był największy sukces naszego gazetkowego zgromadzenia. </vt:lpstr>
      <vt:lpstr>Prezentacja programu PowerPoint</vt:lpstr>
      <vt:lpstr>Książki z Ambasady Amerykańskiej mamy, na wyścigi je czytamy. </vt:lpstr>
      <vt:lpstr>Prezentacja programu PowerPoint</vt:lpstr>
      <vt:lpstr>Prezentacja programu PowerPoint</vt:lpstr>
      <vt:lpstr>        By pokazać jak aktywnie działa nasza biblioteka, zorganizowaliśmy lekcję czytelniczą. I chociaż czas szybko ucieka, pokazaliśmy, że książki się dla nas bardzo liczą. </vt:lpstr>
      <vt:lpstr>Prezentacja programu PowerPoint</vt:lpstr>
      <vt:lpstr>Prezentacja programu PowerPoint</vt:lpstr>
      <vt:lpstr>Zapraszaliśmy do nas lektorów z różnych świata stron. Najdłużej była u nas Trista. </vt:lpstr>
      <vt:lpstr>                                                                              Na pewno dobrze się z nami bawili. Każdy opowiadał o swojej kulturze. Jeśli chodzi o naszą wiedzę - zyski są duże. Teraz zostaje nam tylko czekać, aż znów ktoś przyjedzie (nie będziemy narzekać). </vt:lpstr>
      <vt:lpstr>Odwiedzili nas też Diego i Barbara. Podczas ich zajęć zapomnieliśmy  o istnieniu zegara. Zachęcali nas do nauki języka angielskiego, mieliśmy z tego wiele dobrego. </vt:lpstr>
      <vt:lpstr>                                                     A w wakacje, też mieliśmy atrakcje.   Idil i Solongo do nas przyjechały, o swoich krajach nam opowiedziały. Spędziliśmy z nimi miło czas,   ich nauka nie pójdzie "w las". </vt:lpstr>
      <vt:lpstr>Prezentacja programu PowerPoint</vt:lpstr>
      <vt:lpstr>W nagrodę za aktywne uczestniczenie w naszych zajęciach   Hanna Filus została wyróżniona. Pojechała na dwutygodniowy obóz językowy, wróciła bardzo zadowolona. </vt:lpstr>
      <vt:lpstr>Prezentacja programu PowerPoint</vt:lpstr>
      <vt:lpstr>Prezentacja programu PowerPoint</vt:lpstr>
      <vt:lpstr>Braliśmy też udział w wielu konkursach. Na przykład na gadżet, który będzie promował naukę języka angielskiego. Wiele osób wzięło w nim udział, a to co powstało, to coś wspaniałego! </vt:lpstr>
      <vt:lpstr>Prezentacja programu PowerPoint</vt:lpstr>
      <vt:lpstr>Odbył się też Gminny Konkurs Języka Angielskiego "Poznajemy Wielką Brytanię" Uczestnicy przedstawiali swoje prezentacje –  takie mieli zadanie. Pierwsze miejsce zajęła nasza szkoła, po ogłoszeniu wyników mogliśmy otrzeć pot z czoła. </vt:lpstr>
      <vt:lpstr> </vt:lpstr>
      <vt:lpstr>Również nasza pani do  Szkoły Amerykańskiej w Warszawie  została zaproszona. I tak jak tylko 10 osób w Polsce - wyróżniona. I my wszyscy od szkoły dostaliśmy zaproszenie, żeby jechać tam na amerykańskie  przedstawienie!</vt:lpstr>
      <vt:lpstr>A nasz projekt powoli się kończy... Lecz nawet jeśli nasz projekt się już skończy, to nasza przygoda z angielskim dopiero się zaczyna. Jeszcze wiele do nauki nam zostało, bo to co umiemy - dla nas ciągle mało! </vt:lpstr>
      <vt:lpstr>Dziękujemy za wsparcie  od strony szkoły  i Nidzkiej Fundacji. Obiecujemy - jeszcze zobaczycie nas w akcji!!!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Mariola W</dc:creator>
  <cp:lastModifiedBy>Mariola W</cp:lastModifiedBy>
  <cp:revision>1</cp:revision>
  <dcterms:created xsi:type="dcterms:W3CDTF">2018-02-04T15:28:23Z</dcterms:created>
  <dcterms:modified xsi:type="dcterms:W3CDTF">2018-02-04T15:28:24Z</dcterms:modified>
</cp:coreProperties>
</file>