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4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4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20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1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8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7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0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9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268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9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07DFB-4D56-4A67-9FE2-7B57ADE6A1D8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078B7-27F3-45BC-8682-C3B87430F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04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Kluczewska przygoda z prądem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czyli...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Uczniowie klasy 1a 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w konkursie Planety Energii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szkoła\1. nauczanie zintegrowane\1a\prąd\projekt\0. 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692696"/>
            <a:ext cx="6931695" cy="252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. The Piano Guys - Twinkle Lullab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techniczne…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…czyli wykonanie wspólnie z rodzicami balonowych żarówek.</a:t>
            </a:r>
            <a:endParaRPr lang="pl-PL" dirty="0"/>
          </a:p>
        </p:txBody>
      </p:sp>
      <p:pic>
        <p:nvPicPr>
          <p:cNvPr id="1026" name="Picture 2" descr="D:\szkoła\1. nauczanie zintegrowane\1a\prąd\projekt\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2726382" cy="37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zkoła\1. nauczanie zintegrowane\1a\prąd\projekt\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4884" y="1559537"/>
            <a:ext cx="5616626" cy="37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zkoła\1. nauczanie zintegrowane\1a\prąd\projekt\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szkoła\1. nauczanie zintegrowane\1a\prąd\projekt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1106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zkoła\1. nauczanie zintegrowane\1a\prąd\projekt\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68030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szkoła\1. nauczanie zintegrowane\1a\prąd\projekt\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07893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6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zkoła\1. nauczanie zintegrowane\1a\prąd\projekt\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851" y="1446445"/>
            <a:ext cx="4509269" cy="300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szkoła\1. nauczanie zintegrowane\1a\prąd\projekt\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5375" y="2435505"/>
            <a:ext cx="4395289" cy="292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zkoła\1. nauczanie zintegrowane\1a\prąd\projekt\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687624" cy="31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szkoła\1. nauczanie zintegrowane\1a\prąd\projekt\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1531" y="1391237"/>
            <a:ext cx="5040560" cy="335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0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szkoła\1. nauczanie zintegrowane\1a\prąd\projekt\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95798" cy="51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Lekcja fizyki…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…czyli oglądanie i prowadzenie doświadczeń pod czujnym okiem </a:t>
            </a:r>
          </a:p>
          <a:p>
            <a:pPr marL="0" indent="0">
              <a:buNone/>
            </a:pPr>
            <a:r>
              <a:rPr lang="pl-PL" dirty="0" smtClean="0"/>
              <a:t>Pani Aleksandry Krzyżak.</a:t>
            </a:r>
            <a:endParaRPr lang="pl-PL" dirty="0"/>
          </a:p>
        </p:txBody>
      </p:sp>
      <p:pic>
        <p:nvPicPr>
          <p:cNvPr id="6146" name="Picture 2" descr="D:\szkoła\1. nauczanie zintegrowane\1a\prąd\projekt\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2649860" cy="36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zkoła\1. nauczanie zintegrowane\1a\prąd\projekt\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4341" y="1962653"/>
            <a:ext cx="5012754" cy="33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szkoła\1. nauczanie zintegrowane\1a\prąd\projekt\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471282" cy="29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zkoła\1. nauczanie zintegrowane\1a\prąd\projekt\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6463" y="1622557"/>
            <a:ext cx="5562852" cy="370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szkoła\1. nauczanie zintegrowane\1a\prąd\projekt\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szkoła\1. nauczanie zintegrowane\1a\prąd\projekt\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029858" cy="26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plastyczne…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04048" y="1556792"/>
            <a:ext cx="4038600" cy="4525963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…czyli wykonanie wspólnie z rodzicami plakatów.</a:t>
            </a:r>
            <a:endParaRPr lang="pl-PL" dirty="0"/>
          </a:p>
        </p:txBody>
      </p:sp>
      <p:pic>
        <p:nvPicPr>
          <p:cNvPr id="9218" name="Picture 2" descr="D:\szkoła\1. nauczanie zintegrowane\1a\prąd\projekt\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9436"/>
            <a:ext cx="4038600" cy="348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Edukacja informatyczna…</a:t>
            </a:r>
            <a:endParaRPr lang="pl-PL" dirty="0"/>
          </a:p>
        </p:txBody>
      </p:sp>
      <p:pic>
        <p:nvPicPr>
          <p:cNvPr id="3074" name="Picture 2" descr="D:\szkoła\1. nauczanie zintegrowane\1a\prąd\projekt\1. komputerow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2060848"/>
            <a:ext cx="2726631" cy="38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…czyli wprowadzenie do tematu prądu elektrycznego.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82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szkoła\1. nauczanie zintegrowane\1a\prąd\projekt\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10905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szkoła\1. nauczanie zintegrowane\1a\prąd\projekt\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07893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zkoła\1. nauczanie zintegrowane\1a\prąd\projekt\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1791" y="1682816"/>
            <a:ext cx="5492569" cy="365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szkoła\1. nauczanie zintegrowane\1a\prąd\projekt\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szkoła\1. nauczanie zintegrowane\1a\prąd\projekt\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7"/>
            <a:ext cx="4032448" cy="268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artystyczne…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…czyli recytowanie wierszy oraz śpiewanie piosenki.</a:t>
            </a:r>
            <a:endParaRPr lang="pl-PL" dirty="0"/>
          </a:p>
        </p:txBody>
      </p:sp>
      <p:pic>
        <p:nvPicPr>
          <p:cNvPr id="12290" name="Picture 2" descr="D:\szkoła\1. nauczanie zintegrowane\1a\prąd\projekt\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0801"/>
            <a:ext cx="4038600" cy="30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za uwagę!</a:t>
            </a:r>
            <a:endParaRPr lang="pl-PL" dirty="0"/>
          </a:p>
        </p:txBody>
      </p:sp>
      <p:pic>
        <p:nvPicPr>
          <p:cNvPr id="14338" name="Picture 2" descr="D:\szkoła\1. nauczanie zintegrowane\1a\prąd\materiały\zdjęcia\DSC012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87418" cy="431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szkoła\1. nauczanie zintegrowane\1a\prąd\projekt\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52130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szkoła\1. nauczanie zintegrowane\1a\prąd\projekt\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79330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zkoła\1. nauczanie zintegrowane\1a\prąd\projekt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szkoła\1. nauczanie zintegrowane\1a\prąd\projekt\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07893"/>
            <a:ext cx="4038600" cy="26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Edukacja plastyczna…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…czyli wykonanie znaków ostrzegających przed porażeniem prądem.</a:t>
            </a:r>
            <a:endParaRPr lang="pl-PL" dirty="0"/>
          </a:p>
        </p:txBody>
      </p:sp>
      <p:pic>
        <p:nvPicPr>
          <p:cNvPr id="6146" name="Picture 2" descr="D:\szkoła\1. nauczanie zintegrowane\1a\prąd\projekt\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9436"/>
            <a:ext cx="4038600" cy="348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3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zkoła\1. nauczanie zintegrowane\1a\prąd\projekt\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687624" cy="31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szkoła\1. nauczanie zintegrowane\1a\prąd\projekt\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32348" y="1812468"/>
            <a:ext cx="49758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Edukacja ruchowa…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2040" y="1556792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…czyli spacer do pobliskich linii wysokiego napięcia oraz rozdzielni prądu.</a:t>
            </a:r>
            <a:endParaRPr lang="pl-PL" dirty="0"/>
          </a:p>
        </p:txBody>
      </p:sp>
      <p:pic>
        <p:nvPicPr>
          <p:cNvPr id="8194" name="Picture 2" descr="D:\szkoła\1. nauczanie zintegrowane\1a\prąd\projekt\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4038600" cy="163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zkoła\1. nauczanie zintegrowane\1a\prąd\projekt\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351993" cy="28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szkoła\1. nauczanie zintegrowane\1a\prąd\projekt\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1888" y="1756904"/>
            <a:ext cx="5074220" cy="33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9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szkoła\1. nauczanie zintegrowane\1a\prąd\projekt\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0091" y="2010411"/>
            <a:ext cx="486767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szkoła\1. nauczanie zintegrowane\1a\prąd\projekt\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4662196" cy="31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105</Words>
  <Application>Microsoft Office PowerPoint</Application>
  <PresentationFormat>Pokaz na ekranie (4:3)</PresentationFormat>
  <Paragraphs>39</Paragraphs>
  <Slides>23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Prezentacja programu PowerPoint</vt:lpstr>
      <vt:lpstr>Edukacja informatyczna…</vt:lpstr>
      <vt:lpstr>Prezentacja programu PowerPoint</vt:lpstr>
      <vt:lpstr>Prezentacja programu PowerPoint</vt:lpstr>
      <vt:lpstr>Edukacja plastyczna…</vt:lpstr>
      <vt:lpstr>Prezentacja programu PowerPoint</vt:lpstr>
      <vt:lpstr>Edukacja ruchowa…</vt:lpstr>
      <vt:lpstr>Prezentacja programu PowerPoint</vt:lpstr>
      <vt:lpstr>Prezentacja programu PowerPoint</vt:lpstr>
      <vt:lpstr>Warsztaty techniczne…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Lekcja fizyki…</vt:lpstr>
      <vt:lpstr>Prezentacja programu PowerPoint</vt:lpstr>
      <vt:lpstr>Prezentacja programu PowerPoint</vt:lpstr>
      <vt:lpstr>Warsztaty plastyczne…</vt:lpstr>
      <vt:lpstr>Prezentacja programu PowerPoint</vt:lpstr>
      <vt:lpstr>Prezentacja programu PowerPoint</vt:lpstr>
      <vt:lpstr>Warsztaty artystyczne…</vt:lpstr>
      <vt:lpstr>Dziękujemy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Sylwia Pilarczyk</dc:creator>
  <cp:lastModifiedBy>Sylwia Pilarczyk</cp:lastModifiedBy>
  <cp:revision>23</cp:revision>
  <dcterms:created xsi:type="dcterms:W3CDTF">2018-06-06T07:01:37Z</dcterms:created>
  <dcterms:modified xsi:type="dcterms:W3CDTF">2018-06-06T12:29:44Z</dcterms:modified>
</cp:coreProperties>
</file>