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89" r:id="rId6"/>
    <p:sldId id="260" r:id="rId7"/>
    <p:sldId id="261" r:id="rId8"/>
    <p:sldId id="262" r:id="rId9"/>
    <p:sldId id="288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99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2" r:id="rId29"/>
    <p:sldId id="283" r:id="rId30"/>
    <p:sldId id="284" r:id="rId31"/>
    <p:sldId id="285" r:id="rId32"/>
    <p:sldId id="286" r:id="rId33"/>
    <p:sldId id="287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301" r:id="rId43"/>
    <p:sldId id="302" r:id="rId44"/>
    <p:sldId id="298" r:id="rId45"/>
    <p:sldId id="300" r:id="rId46"/>
    <p:sldId id="303" r:id="rId47"/>
    <p:sldId id="304" r:id="rId48"/>
    <p:sldId id="305" r:id="rId4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58" autoAdjust="0"/>
    <p:restoredTop sz="94660"/>
  </p:normalViewPr>
  <p:slideViewPr>
    <p:cSldViewPr>
      <p:cViewPr varScale="1">
        <p:scale>
          <a:sx n="108" d="100"/>
          <a:sy n="108" d="100"/>
        </p:scale>
        <p:origin x="-17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3CA2-F85F-4E0F-98A7-D76159CA1861}" type="datetimeFigureOut">
              <a:rPr lang="pl-PL" smtClean="0"/>
              <a:pPr/>
              <a:t>2019-05-23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DDEE-21A5-4E0E-B741-8903381D773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3CA2-F85F-4E0F-98A7-D76159CA1861}" type="datetimeFigureOut">
              <a:rPr lang="pl-PL" smtClean="0"/>
              <a:pPr/>
              <a:t>2019-05-23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DDEE-21A5-4E0E-B741-8903381D773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3CA2-F85F-4E0F-98A7-D76159CA1861}" type="datetimeFigureOut">
              <a:rPr lang="pl-PL" smtClean="0"/>
              <a:pPr/>
              <a:t>2019-05-23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DDEE-21A5-4E0E-B741-8903381D773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3CA2-F85F-4E0F-98A7-D76159CA1861}" type="datetimeFigureOut">
              <a:rPr lang="pl-PL" smtClean="0"/>
              <a:pPr/>
              <a:t>2019-05-23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DDEE-21A5-4E0E-B741-8903381D773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3CA2-F85F-4E0F-98A7-D76159CA1861}" type="datetimeFigureOut">
              <a:rPr lang="pl-PL" smtClean="0"/>
              <a:pPr/>
              <a:t>2019-05-23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768DDEE-21A5-4E0E-B741-8903381D773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3CA2-F85F-4E0F-98A7-D76159CA1861}" type="datetimeFigureOut">
              <a:rPr lang="pl-PL" smtClean="0"/>
              <a:pPr/>
              <a:t>2019-05-23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DDEE-21A5-4E0E-B741-8903381D773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3CA2-F85F-4E0F-98A7-D76159CA1861}" type="datetimeFigureOut">
              <a:rPr lang="pl-PL" smtClean="0"/>
              <a:pPr/>
              <a:t>2019-05-23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DDEE-21A5-4E0E-B741-8903381D773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3CA2-F85F-4E0F-98A7-D76159CA1861}" type="datetimeFigureOut">
              <a:rPr lang="pl-PL" smtClean="0"/>
              <a:pPr/>
              <a:t>2019-05-23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DDEE-21A5-4E0E-B741-8903381D773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3CA2-F85F-4E0F-98A7-D76159CA1861}" type="datetimeFigureOut">
              <a:rPr lang="pl-PL" smtClean="0"/>
              <a:pPr/>
              <a:t>2019-05-23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DDEE-21A5-4E0E-B741-8903381D773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3CA2-F85F-4E0F-98A7-D76159CA1861}" type="datetimeFigureOut">
              <a:rPr lang="pl-PL" smtClean="0"/>
              <a:pPr/>
              <a:t>2019-05-23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DDEE-21A5-4E0E-B741-8903381D773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3CA2-F85F-4E0F-98A7-D76159CA1861}" type="datetimeFigureOut">
              <a:rPr lang="pl-PL" smtClean="0"/>
              <a:pPr/>
              <a:t>2019-05-23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DDEE-21A5-4E0E-B741-8903381D773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ABB3CA2-F85F-4E0F-98A7-D76159CA1861}" type="datetimeFigureOut">
              <a:rPr lang="pl-PL" smtClean="0"/>
              <a:pPr/>
              <a:t>2019-05-23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768DDEE-21A5-4E0E-B741-8903381D773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Go&#347;&#263;\Downloads\video-1558617691.mp4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Go&#347;&#263;\Downloads\video-1558617764.mp4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wycieczka do </a:t>
            </a:r>
            <a:r>
              <a:rPr lang="pl-PL" dirty="0" err="1" smtClean="0"/>
              <a:t>londynu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The</a:t>
            </a:r>
            <a:r>
              <a:rPr lang="pl-PL" dirty="0" smtClean="0"/>
              <a:t> Natural </a:t>
            </a:r>
            <a:r>
              <a:rPr lang="pl-PL" dirty="0" err="1" smtClean="0"/>
              <a:t>History</a:t>
            </a:r>
            <a:r>
              <a:rPr lang="pl-PL" dirty="0" smtClean="0"/>
              <a:t> </a:t>
            </a:r>
            <a:r>
              <a:rPr lang="pl-PL" dirty="0" err="1" smtClean="0"/>
              <a:t>Museum</a:t>
            </a:r>
            <a:endParaRPr lang="pl-PL" dirty="0"/>
          </a:p>
        </p:txBody>
      </p:sp>
      <p:pic>
        <p:nvPicPr>
          <p:cNvPr id="4" name="Symbol zastępczy zawartości 3" descr="60917521_1038384939685159_3088531113065316352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60522355_2166196193427590_4443051785476636672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484784"/>
            <a:ext cx="4038600" cy="3028950"/>
          </a:xfrm>
        </p:spPr>
      </p:pic>
      <p:pic>
        <p:nvPicPr>
          <p:cNvPr id="6" name="Symbol zastępczy zawartości 5" descr="60560476_2247878918821626_3095652997770772480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340768"/>
            <a:ext cx="3848785" cy="5145435"/>
          </a:xfrm>
        </p:spPr>
      </p:pic>
      <p:pic>
        <p:nvPicPr>
          <p:cNvPr id="7" name="Obraz 6" descr="60816852_723509638067178_7651422965820555264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4581128"/>
            <a:ext cx="2880320" cy="216024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Starszy niż dinozaury</a:t>
            </a:r>
            <a:endParaRPr lang="pl-PL" dirty="0"/>
          </a:p>
        </p:txBody>
      </p:sp>
      <p:pic>
        <p:nvPicPr>
          <p:cNvPr id="4" name="Symbol zastępczy zawartości 3" descr="61469718_618493958648880_3171738485153333248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7" name="Symbol zastępczy zawartości 6" descr="60703169_2825249174365882_7167098384526868480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Symbole Londynu</a:t>
            </a:r>
            <a:endParaRPr lang="pl-PL" dirty="0"/>
          </a:p>
        </p:txBody>
      </p:sp>
      <p:pic>
        <p:nvPicPr>
          <p:cNvPr id="4" name="Symbol zastępczy zawartości 3" descr="59625437_348089989173369_5874806788892655616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1196752"/>
            <a:ext cx="4176464" cy="5568618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60359092_332189480796288_7003698952205762560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Symbol zastępczy zawartości 5" descr="60862412_830158987341147_2218953119281184768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092280" y="1628800"/>
            <a:ext cx="1656184" cy="2208246"/>
          </a:xfrm>
        </p:spPr>
      </p:pic>
      <p:pic>
        <p:nvPicPr>
          <p:cNvPr id="7" name="Obraz 6" descr="61040283_423157771797168_2922234879921881088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1628800"/>
            <a:ext cx="2627784" cy="350371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355976" y="4509120"/>
            <a:ext cx="1944216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London</a:t>
            </a:r>
            <a:br>
              <a:rPr lang="pl-PL" dirty="0" smtClean="0"/>
            </a:br>
            <a:r>
              <a:rPr lang="pl-PL" dirty="0" err="1" smtClean="0"/>
              <a:t>Eye</a:t>
            </a:r>
            <a:endParaRPr lang="pl-PL" dirty="0"/>
          </a:p>
        </p:txBody>
      </p:sp>
      <p:pic>
        <p:nvPicPr>
          <p:cNvPr id="7" name="Symbol zastępczy zawartości 6" descr="60333684_385114238759765_4485015415549853696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8" name="Symbol zastępczy zawartości 7" descr="60774555_2274483442617986_7787520729855033344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444208" y="4077072"/>
            <a:ext cx="1584176" cy="2112235"/>
          </a:xfrm>
        </p:spPr>
      </p:pic>
      <p:pic>
        <p:nvPicPr>
          <p:cNvPr id="9" name="Obraz 8" descr="60336309_608898882962774_1449374595646750720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484784"/>
            <a:ext cx="3347864" cy="251089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2448272" cy="76470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Tower Bridge</a:t>
            </a:r>
            <a:endParaRPr lang="pl-PL" dirty="0"/>
          </a:p>
        </p:txBody>
      </p:sp>
      <p:pic>
        <p:nvPicPr>
          <p:cNvPr id="5" name="Symbol zastępczy zawartości 4" descr="60328468_410948263080436_5177686438010945536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124744"/>
            <a:ext cx="4038600" cy="2271992"/>
          </a:xfrm>
        </p:spPr>
      </p:pic>
      <p:pic>
        <p:nvPicPr>
          <p:cNvPr id="6" name="Symbol zastępczy zawartości 5" descr="60478938_353200115548448_191144019110133760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5536" y="3573016"/>
            <a:ext cx="4038600" cy="3028950"/>
          </a:xfrm>
        </p:spPr>
      </p:pic>
      <p:pic>
        <p:nvPicPr>
          <p:cNvPr id="7" name="Obraz 6" descr="60793459_569464816911729_5872156287264882688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3915054"/>
            <a:ext cx="3587891" cy="2690918"/>
          </a:xfrm>
          <a:prstGeom prst="rect">
            <a:avLst/>
          </a:prstGeom>
        </p:spPr>
      </p:pic>
      <p:pic>
        <p:nvPicPr>
          <p:cNvPr id="8" name="Obraz 7" descr="60707888_1951870104917954_2054976662398828544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620688"/>
            <a:ext cx="4032448" cy="302433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Tower of London</a:t>
            </a:r>
            <a:endParaRPr lang="pl-PL" dirty="0"/>
          </a:p>
        </p:txBody>
      </p:sp>
      <p:pic>
        <p:nvPicPr>
          <p:cNvPr id="4" name="Symbol zastępczy zawartości 3" descr="60196975_823253754709668_630096243766329344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412776"/>
            <a:ext cx="7099457" cy="5324593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61110156_2292216211020885_6854191239416250368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76678" y="1196752"/>
            <a:ext cx="3697058" cy="4929411"/>
          </a:xfrm>
        </p:spPr>
      </p:pic>
      <p:pic>
        <p:nvPicPr>
          <p:cNvPr id="6" name="Symbol zastępczy zawartości 5" descr="60892520_732979273841850_6357445389364232192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340768"/>
            <a:ext cx="3589046" cy="478539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60096257_2514104758817379_693421464916852736_n(1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3394472" cy="4525963"/>
          </a:xfrm>
        </p:spPr>
      </p:pic>
      <p:pic>
        <p:nvPicPr>
          <p:cNvPr id="6" name="Symbol zastępczy zawartości 5" descr="60334417_439387033275538_2866490976128466944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779912" y="260648"/>
            <a:ext cx="4038600" cy="3028950"/>
          </a:xfrm>
        </p:spPr>
      </p:pic>
      <p:pic>
        <p:nvPicPr>
          <p:cNvPr id="7" name="Obraz 6" descr="61159524_2294827713894365_2697895531027365888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3717032"/>
            <a:ext cx="1923678" cy="256490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000" i="1" dirty="0" smtClean="0"/>
              <a:t>British </a:t>
            </a:r>
            <a:r>
              <a:rPr lang="pl-PL" sz="4000" i="1" dirty="0" err="1" smtClean="0"/>
              <a:t>Museum</a:t>
            </a:r>
            <a:endParaRPr lang="pl-PL" sz="4000" i="1" dirty="0"/>
          </a:p>
        </p:txBody>
      </p:sp>
      <p:pic>
        <p:nvPicPr>
          <p:cNvPr id="5" name="Symbol zastępczy obrazu 4" descr="59948965_381433855804865_5418875368809431040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44008" y="1268760"/>
            <a:ext cx="4038600" cy="3028950"/>
          </a:xfrm>
        </p:spPr>
      </p:pic>
      <p:pic>
        <p:nvPicPr>
          <p:cNvPr id="7" name="Symbol zastępczy zawartości 6" descr="61362040_989519904552078_8944676629834104832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899592" y="1772816"/>
            <a:ext cx="3394472" cy="4525963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The</a:t>
            </a:r>
            <a:r>
              <a:rPr lang="pl-PL" dirty="0" smtClean="0"/>
              <a:t> National </a:t>
            </a:r>
            <a:r>
              <a:rPr lang="pl-PL" dirty="0" err="1" smtClean="0"/>
              <a:t>Gallery</a:t>
            </a:r>
            <a:endParaRPr lang="pl-PL" dirty="0"/>
          </a:p>
        </p:txBody>
      </p:sp>
      <p:pic>
        <p:nvPicPr>
          <p:cNvPr id="4" name="Symbol zastępczy zawartości 3" descr="60949021_345726906128756_1015977958432571392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628800"/>
            <a:ext cx="6739416" cy="5054562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LEGO</a:t>
            </a:r>
            <a:endParaRPr lang="pl-PL" dirty="0"/>
          </a:p>
        </p:txBody>
      </p:sp>
      <p:pic>
        <p:nvPicPr>
          <p:cNvPr id="4" name="Symbol zastępczy zawartości 3" descr="61159133_609866309528004_1540977705380478976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7" name="Symbol zastępczy zawartości 6" descr="60012954_1282133245269826_4773409047703453696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60617544_886695131674069_716616444388835328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4038600" cy="3028950"/>
          </a:xfrm>
        </p:spPr>
      </p:pic>
      <p:pic>
        <p:nvPicPr>
          <p:cNvPr id="6" name="Symbol zastępczy zawartości 5" descr="60443042_708116926274957_4153338915463364608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88640"/>
            <a:ext cx="4038600" cy="3028950"/>
          </a:xfrm>
        </p:spPr>
      </p:pic>
      <p:pic>
        <p:nvPicPr>
          <p:cNvPr id="7" name="Obraz 6" descr="61387197_2427906720817558_485646729852695347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573016"/>
            <a:ext cx="4032448" cy="3024336"/>
          </a:xfrm>
          <a:prstGeom prst="rect">
            <a:avLst/>
          </a:prstGeom>
        </p:spPr>
      </p:pic>
      <p:pic>
        <p:nvPicPr>
          <p:cNvPr id="8" name="Obraz 7" descr="61426948_770643743329903_8544759138138193920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3645024"/>
            <a:ext cx="3520059" cy="3054139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61394680_322560611746583_5835449297730011136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Symbol zastępczy zawartości 5" descr="61122856_479998409409349_4834330972658860032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60531561_457151361699398_7446219809353629696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1776512" cy="2368683"/>
          </a:xfrm>
        </p:spPr>
      </p:pic>
      <p:pic>
        <p:nvPicPr>
          <p:cNvPr id="6" name="Symbol zastępczy zawartości 5" descr="61008480_458955334909042_372895206736920576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411760" y="260648"/>
            <a:ext cx="4038600" cy="3028950"/>
          </a:xfrm>
        </p:spPr>
      </p:pic>
      <p:pic>
        <p:nvPicPr>
          <p:cNvPr id="7" name="Obraz 6" descr="60753297_336857163644645_6987101643795857408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19" y="3501008"/>
            <a:ext cx="3840427" cy="2880320"/>
          </a:xfrm>
          <a:prstGeom prst="rect">
            <a:avLst/>
          </a:prstGeom>
        </p:spPr>
      </p:pic>
      <p:pic>
        <p:nvPicPr>
          <p:cNvPr id="8" name="Obraz 7" descr="60701106_2028611160582492_5578065866324443136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764704"/>
            <a:ext cx="2409732" cy="3212976"/>
          </a:xfrm>
          <a:prstGeom prst="rect">
            <a:avLst/>
          </a:prstGeom>
        </p:spPr>
      </p:pic>
      <p:pic>
        <p:nvPicPr>
          <p:cNvPr id="9" name="Obraz 8" descr="60808486_1150419381826796_2367873297724473344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4437112"/>
            <a:ext cx="2483768" cy="186282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Peron 9 i 3/4</a:t>
            </a:r>
            <a:endParaRPr lang="pl-PL" dirty="0"/>
          </a:p>
        </p:txBody>
      </p:sp>
      <p:pic>
        <p:nvPicPr>
          <p:cNvPr id="5" name="Symbol zastępczy zawartości 4" descr="60333337_773862446342011_7540323303018201088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060848"/>
            <a:ext cx="4512501" cy="3384376"/>
          </a:xfrm>
        </p:spPr>
      </p:pic>
      <p:pic>
        <p:nvPicPr>
          <p:cNvPr id="6" name="Symbol zastępczy zawartości 5" descr="60801267_688610554910955_7701541806780973056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048" y="1196752"/>
            <a:ext cx="3511329" cy="5555278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61149541_2306744462872503_5737895184390160384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484784"/>
            <a:ext cx="3394472" cy="4525963"/>
          </a:xfrm>
        </p:spPr>
      </p:pic>
      <p:pic>
        <p:nvPicPr>
          <p:cNvPr id="6" name="Symbol zastępczy zawartości 5" descr="61033313_1942819132491160_4617284233419816960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61094458_436671083830099_2723559223341350912_n(1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052736"/>
            <a:ext cx="3348372" cy="4464496"/>
          </a:xfrm>
        </p:spPr>
      </p:pic>
      <p:pic>
        <p:nvPicPr>
          <p:cNvPr id="6" name="Symbol zastępczy zawartości 5" descr="60984358_2171661032930197_633064628808581120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3968" y="836712"/>
            <a:ext cx="4075100" cy="5433467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Symbol zastępczy zawartości 6" descr="58978583_285165429104098_7248013472439468032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8" name="Symbol zastępczy zawartości 7" descr="60986061_421971985325192_1571635525536710656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60241620_490501348154701_2405209272334942208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620688"/>
            <a:ext cx="4118095" cy="5505475"/>
          </a:xfrm>
        </p:spPr>
      </p:pic>
      <p:pic>
        <p:nvPicPr>
          <p:cNvPr id="6" name="Symbol zastępczy zawartości 5" descr="61055202_2199833323661852_6305611645271932928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476672"/>
            <a:ext cx="4374486" cy="5832648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59774843_2104993152955162_12927215905800192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429000"/>
            <a:ext cx="4038600" cy="3028950"/>
          </a:xfrm>
        </p:spPr>
      </p:pic>
      <p:pic>
        <p:nvPicPr>
          <p:cNvPr id="7" name="Symbol zastępczy zawartości 6" descr="59812525_2464448683574316_2396182277575933952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17994" y="404664"/>
            <a:ext cx="4399136" cy="6081539"/>
          </a:xfrm>
        </p:spPr>
      </p:pic>
      <p:pic>
        <p:nvPicPr>
          <p:cNvPr id="8" name="Obraz 7" descr="59753513_651369405276450_718129409754870579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04664"/>
            <a:ext cx="4032448" cy="295232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60919561_2168418923266180_1813419287830855680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628800"/>
            <a:ext cx="3394472" cy="4525963"/>
          </a:xfrm>
        </p:spPr>
      </p:pic>
      <p:pic>
        <p:nvPicPr>
          <p:cNvPr id="6" name="Symbol zastępczy zawartości 5" descr="60733418_452594575545499_3979260738450489344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7984" y="1628800"/>
            <a:ext cx="2914104" cy="2476871"/>
          </a:xfrm>
        </p:spPr>
      </p:pic>
      <p:pic>
        <p:nvPicPr>
          <p:cNvPr id="7" name="Obraz 6" descr="60278139_655384491563519_6757069951405654016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4221088"/>
            <a:ext cx="3275856" cy="245689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61027799_2316616218422855_8668028895716442112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124744"/>
            <a:ext cx="3834426" cy="5112568"/>
          </a:xfrm>
        </p:spPr>
      </p:pic>
      <p:pic>
        <p:nvPicPr>
          <p:cNvPr id="6" name="Symbol zastępczy zawartości 5" descr="61235152_2468628273155726_5456697396278853632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165192"/>
            <a:ext cx="3720728" cy="4960971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60356293_1702839933192980_5754518657740832768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21183629">
            <a:off x="728527" y="1961300"/>
            <a:ext cx="3394472" cy="4525963"/>
          </a:xfrm>
        </p:spPr>
      </p:pic>
      <p:pic>
        <p:nvPicPr>
          <p:cNvPr id="6" name="Symbol zastępczy zawartości 5" descr="60546090_246783226189072_2945141426570133504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355555">
            <a:off x="5012590" y="1071855"/>
            <a:ext cx="3394472" cy="4525963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CHINA TOWN</a:t>
            </a:r>
            <a:endParaRPr lang="pl-PL" dirty="0"/>
          </a:p>
        </p:txBody>
      </p:sp>
      <p:pic>
        <p:nvPicPr>
          <p:cNvPr id="5" name="Symbol zastępczy zawartości 4" descr="61126422_349834599070348_1823019188277477376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1992536" cy="2656715"/>
          </a:xfrm>
        </p:spPr>
      </p:pic>
      <p:pic>
        <p:nvPicPr>
          <p:cNvPr id="6" name="Symbol zastępczy zawartości 5" descr="60937131_354071808797189_7401424455802552320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5536" y="3212976"/>
            <a:ext cx="2602384" cy="3469846"/>
          </a:xfrm>
        </p:spPr>
      </p:pic>
      <p:pic>
        <p:nvPicPr>
          <p:cNvPr id="7" name="Obraz 6" descr="61247751_664499207344533_739873014550836019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1340768"/>
            <a:ext cx="3960440" cy="5280587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Science </a:t>
            </a:r>
            <a:r>
              <a:rPr lang="pl-PL" dirty="0" err="1" smtClean="0"/>
              <a:t>Museum</a:t>
            </a:r>
            <a:endParaRPr lang="pl-PL" dirty="0"/>
          </a:p>
        </p:txBody>
      </p:sp>
      <p:pic>
        <p:nvPicPr>
          <p:cNvPr id="5" name="Symbol zastępczy zawartości 4" descr="60907007_642072806253433_828201051948580864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21310547">
            <a:off x="435837" y="1331090"/>
            <a:ext cx="3385420" cy="4525963"/>
          </a:xfrm>
        </p:spPr>
      </p:pic>
      <p:pic>
        <p:nvPicPr>
          <p:cNvPr id="6" name="Symbol zastępczy zawartości 5" descr="60383850_2315551655230488_6557133039023947776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31656">
            <a:off x="4709178" y="1489723"/>
            <a:ext cx="4038600" cy="3028950"/>
          </a:xfrm>
        </p:spPr>
      </p:pic>
      <p:pic>
        <p:nvPicPr>
          <p:cNvPr id="7" name="Obraz 6" descr="60975836_3283364761689674_1005892782516076544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06401">
            <a:off x="4499992" y="4797152"/>
            <a:ext cx="2555776" cy="191683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METRO</a:t>
            </a:r>
            <a:endParaRPr lang="pl-PL" dirty="0"/>
          </a:p>
        </p:txBody>
      </p:sp>
      <p:pic>
        <p:nvPicPr>
          <p:cNvPr id="5" name="Symbol zastępczy zawartości 4" descr="60338818_307346486860559_9001820748800589824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628800"/>
            <a:ext cx="3792736" cy="5056982"/>
          </a:xfrm>
        </p:spPr>
      </p:pic>
      <p:pic>
        <p:nvPicPr>
          <p:cNvPr id="6" name="Symbol zastępczy zawartości 5" descr="60484860_326550914706941_8162042384872374272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55976" y="2420888"/>
            <a:ext cx="4512501" cy="3384376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60355727_342029896455438_8540957422066335744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4038600" cy="3028950"/>
          </a:xfrm>
        </p:spPr>
      </p:pic>
      <p:pic>
        <p:nvPicPr>
          <p:cNvPr id="6" name="Symbol zastępczy zawartości 5" descr="60673613_664402300663910_559446080446529536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39952" y="3573016"/>
            <a:ext cx="4038600" cy="302895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Zmiana warty</a:t>
            </a:r>
            <a:endParaRPr lang="pl-PL" dirty="0"/>
          </a:p>
        </p:txBody>
      </p:sp>
      <p:pic>
        <p:nvPicPr>
          <p:cNvPr id="5" name="Symbol zastępczy zawartości 4" descr="60341454_278932682986342_7918158722872901632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707904" y="4077072"/>
            <a:ext cx="3403037" cy="2552278"/>
          </a:xfrm>
        </p:spPr>
      </p:pic>
      <p:pic>
        <p:nvPicPr>
          <p:cNvPr id="6" name="Symbol zastępczy zawartości 5" descr="60805039_419404288894019_5519689791823675392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20072" y="1196752"/>
            <a:ext cx="3456384" cy="2592288"/>
          </a:xfrm>
        </p:spPr>
      </p:pic>
      <p:pic>
        <p:nvPicPr>
          <p:cNvPr id="7" name="Obraz 6" descr="60346473_315473279343742_1395258505933357056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196752"/>
            <a:ext cx="2963857" cy="530120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Teatr </a:t>
            </a:r>
            <a:r>
              <a:rPr lang="pl-PL" dirty="0" err="1" smtClean="0"/>
              <a:t>Shakespeare’a</a:t>
            </a:r>
            <a:endParaRPr lang="pl-PL" dirty="0"/>
          </a:p>
        </p:txBody>
      </p:sp>
      <p:pic>
        <p:nvPicPr>
          <p:cNvPr id="7" name="Symbol zastępczy zawartości 6" descr="61011275_505324763337390_2588350173939761152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Buckingham </a:t>
            </a:r>
            <a:r>
              <a:rPr lang="pl-PL" dirty="0" err="1" smtClean="0"/>
              <a:t>Palace</a:t>
            </a:r>
            <a:r>
              <a:rPr lang="pl-PL" dirty="0" smtClean="0"/>
              <a:t> i</a:t>
            </a:r>
            <a:br>
              <a:rPr lang="pl-PL" dirty="0" smtClean="0"/>
            </a:br>
            <a:r>
              <a:rPr lang="pl-PL" dirty="0" err="1" smtClean="0"/>
              <a:t>Kensington</a:t>
            </a:r>
            <a:r>
              <a:rPr lang="pl-PL" dirty="0" smtClean="0"/>
              <a:t> </a:t>
            </a:r>
            <a:r>
              <a:rPr lang="pl-PL" dirty="0" err="1" smtClean="0"/>
              <a:t>Palace</a:t>
            </a:r>
            <a:endParaRPr lang="pl-PL" dirty="0"/>
          </a:p>
        </p:txBody>
      </p:sp>
      <p:pic>
        <p:nvPicPr>
          <p:cNvPr id="9" name="Symbol zastępczy zawartości 8" descr="60338463_451896135377536_2121687997110812672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429000"/>
            <a:ext cx="4038600" cy="3028950"/>
          </a:xfrm>
        </p:spPr>
      </p:pic>
      <p:pic>
        <p:nvPicPr>
          <p:cNvPr id="10" name="Symbol zastępczy zawartości 9" descr="60832667_366604564203309_3229228271677734912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628800"/>
            <a:ext cx="4038600" cy="302895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67544" y="836712"/>
            <a:ext cx="3008313" cy="1162050"/>
          </a:xfrm>
        </p:spPr>
        <p:txBody>
          <a:bodyPr>
            <a:noAutofit/>
          </a:bodyPr>
          <a:lstStyle/>
          <a:p>
            <a:r>
              <a:rPr lang="pl-PL" sz="3600" dirty="0" smtClean="0"/>
              <a:t>Kamień z </a:t>
            </a:r>
            <a:r>
              <a:rPr lang="pl-PL" sz="3600" dirty="0" err="1" smtClean="0"/>
              <a:t>Rosetty</a:t>
            </a:r>
            <a:endParaRPr lang="pl-PL" sz="3600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2"/>
          </p:nvPr>
        </p:nvSpPr>
        <p:spPr>
          <a:xfrm>
            <a:off x="467544" y="2132857"/>
            <a:ext cx="3024336" cy="4392488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59895364_297119327831380_8464554966097330176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36007" y="273050"/>
            <a:ext cx="4389835" cy="5853113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60797203_1027858900752532_6044384089287426048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332656"/>
            <a:ext cx="6192688" cy="6199526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Południk 0</a:t>
            </a:r>
            <a:endParaRPr lang="pl-PL" dirty="0"/>
          </a:p>
        </p:txBody>
      </p:sp>
      <p:pic>
        <p:nvPicPr>
          <p:cNvPr id="5" name="Symbol zastępczy zawartości 4" descr="60540711_325725558106856_2075265198846902272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700808"/>
            <a:ext cx="4038600" cy="3028950"/>
          </a:xfrm>
        </p:spPr>
      </p:pic>
      <p:pic>
        <p:nvPicPr>
          <p:cNvPr id="6" name="Symbol zastępczy zawartości 5" descr="60338963_1146870895506986_1623384585758834688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4790" y="1600200"/>
            <a:ext cx="3385420" cy="4525963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Rejs Tamizą</a:t>
            </a:r>
            <a:endParaRPr lang="pl-PL" dirty="0"/>
          </a:p>
        </p:txBody>
      </p:sp>
      <p:pic>
        <p:nvPicPr>
          <p:cNvPr id="5" name="Symbol zastępczy zawartości 4" descr="60348632_365714180742369_2494897092942626816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340768"/>
            <a:ext cx="4038600" cy="3028950"/>
          </a:xfrm>
        </p:spPr>
      </p:pic>
      <p:pic>
        <p:nvPicPr>
          <p:cNvPr id="6" name="Symbol zastępczy zawartości 5" descr="60748938_809988422712701_6106590918133940224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340768"/>
            <a:ext cx="4038600" cy="3028950"/>
          </a:xfrm>
        </p:spPr>
      </p:pic>
      <p:pic>
        <p:nvPicPr>
          <p:cNvPr id="7" name="Obraz 6" descr="60576343_409201843018860_6179437016627806208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3933056"/>
            <a:ext cx="3635896" cy="272692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BIG BEN</a:t>
            </a:r>
            <a:endParaRPr lang="pl-PL" dirty="0"/>
          </a:p>
        </p:txBody>
      </p:sp>
      <p:pic>
        <p:nvPicPr>
          <p:cNvPr id="5" name="Symbol zastępczy zawartości 4" descr="60560149_2215157951937807_1001605279873236992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83790" y="1600200"/>
            <a:ext cx="3385420" cy="4525963"/>
          </a:xfrm>
        </p:spPr>
      </p:pic>
      <p:pic>
        <p:nvPicPr>
          <p:cNvPr id="6" name="Symbol zastępczy zawartości 5" descr="60411919_2392839094373126_3461413812857470976_n(1)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796136" y="908720"/>
            <a:ext cx="3053409" cy="661572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60342532_582045008954036_2143920487296663552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3394472" cy="4525963"/>
          </a:xfrm>
        </p:spPr>
      </p:pic>
      <p:pic>
        <p:nvPicPr>
          <p:cNvPr id="6" name="Symbol zastępczy zawartości 5" descr="60328327_2242934469303779_436832452137189376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851920" y="188640"/>
            <a:ext cx="3385420" cy="1900808"/>
          </a:xfrm>
        </p:spPr>
      </p:pic>
      <p:pic>
        <p:nvPicPr>
          <p:cNvPr id="7" name="Obraz 6" descr="61059785_2062164614083415_4692039423401918464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2276872"/>
            <a:ext cx="2915816" cy="2186862"/>
          </a:xfrm>
          <a:prstGeom prst="rect">
            <a:avLst/>
          </a:prstGeom>
        </p:spPr>
      </p:pic>
      <p:pic>
        <p:nvPicPr>
          <p:cNvPr id="8" name="Obraz 7" descr="60349982_1869927949774578_7579052341681192960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5896" y="4581128"/>
            <a:ext cx="2915816" cy="218686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 descr="60617266_2441747396054022_730459343027175424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video-1558617691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123728" y="188640"/>
            <a:ext cx="4461520" cy="647169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video-1558617764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411760" y="188640"/>
            <a:ext cx="4248472" cy="651396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Dziękujemy za uwagę</a:t>
            </a:r>
            <a:endParaRPr lang="pl-PL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dirty="0" smtClean="0"/>
              <a:t>Helena Myszewska</a:t>
            </a:r>
          </a:p>
          <a:p>
            <a:r>
              <a:rPr lang="pl-PL" dirty="0" smtClean="0"/>
              <a:t>Katarzyna Bałazy</a:t>
            </a:r>
          </a:p>
          <a:p>
            <a:r>
              <a:rPr lang="pl-PL" dirty="0" smtClean="0"/>
              <a:t>Hanna Filus</a:t>
            </a:r>
          </a:p>
          <a:p>
            <a:r>
              <a:rPr lang="pl-PL" dirty="0" smtClean="0"/>
              <a:t>Julia Kulawik</a:t>
            </a:r>
          </a:p>
          <a:p>
            <a:r>
              <a:rPr lang="pl-PL" dirty="0" smtClean="0"/>
              <a:t>Weronika Dyda</a:t>
            </a:r>
          </a:p>
          <a:p>
            <a:r>
              <a:rPr lang="pl-PL" dirty="0" smtClean="0"/>
              <a:t>Wiktoria Matusiak</a:t>
            </a:r>
            <a:endParaRPr lang="pl-PL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59648869_2183574195025814_5149701564981575680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2122016" cy="2829355"/>
          </a:xfrm>
        </p:spPr>
      </p:pic>
      <p:pic>
        <p:nvPicPr>
          <p:cNvPr id="6" name="Symbol zastępczy zawartości 5" descr="60077030_2282649351820138_5372996631232774144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56176" y="3429000"/>
            <a:ext cx="2424584" cy="3232779"/>
          </a:xfrm>
        </p:spPr>
      </p:pic>
      <p:pic>
        <p:nvPicPr>
          <p:cNvPr id="7" name="Obraz 6" descr="59931444_365516574067150_1166995403766235136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260648"/>
            <a:ext cx="2484276" cy="3312368"/>
          </a:xfrm>
          <a:prstGeom prst="rect">
            <a:avLst/>
          </a:prstGeom>
        </p:spPr>
      </p:pic>
      <p:pic>
        <p:nvPicPr>
          <p:cNvPr id="8" name="Obraz 7" descr="59953045_1351634514987499_123798196180955955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260648"/>
            <a:ext cx="2232248" cy="2976330"/>
          </a:xfrm>
          <a:prstGeom prst="rect">
            <a:avLst/>
          </a:prstGeom>
        </p:spPr>
      </p:pic>
      <p:pic>
        <p:nvPicPr>
          <p:cNvPr id="9" name="Obraz 8" descr="60014183_592356591258899_5446491488831668224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3861048"/>
            <a:ext cx="3707904" cy="278092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M&amp;M’s</a:t>
            </a:r>
            <a:r>
              <a:rPr lang="pl-PL" dirty="0" smtClean="0"/>
              <a:t> </a:t>
            </a:r>
            <a:r>
              <a:rPr lang="pl-PL" dirty="0" err="1" smtClean="0"/>
              <a:t>World</a:t>
            </a:r>
            <a:endParaRPr lang="pl-PL" dirty="0"/>
          </a:p>
        </p:txBody>
      </p:sp>
      <p:pic>
        <p:nvPicPr>
          <p:cNvPr id="4" name="Symbol zastępczy zawartości 3" descr="59562732_660160617758611_7335890693748948992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59847811_1175536495962693_3135987095777050624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404664"/>
            <a:ext cx="3394472" cy="4525963"/>
          </a:xfrm>
        </p:spPr>
      </p:pic>
      <p:pic>
        <p:nvPicPr>
          <p:cNvPr id="6" name="Symbol zastępczy zawartości 5" descr="59708412_582326788925878_1623561744569860096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700808"/>
            <a:ext cx="3394472" cy="4525963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60473122_2868997966659468_6830291404271386624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204864"/>
            <a:ext cx="4038600" cy="3034181"/>
          </a:xfrm>
        </p:spPr>
      </p:pic>
      <p:pic>
        <p:nvPicPr>
          <p:cNvPr id="6" name="Symbol zastępczy zawartości 5" descr="60937961_579547272537285_3800018357185413120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1052736"/>
            <a:ext cx="3772514" cy="5030019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60760101_189827838559880_2969835388283125760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116632"/>
            <a:ext cx="4934049" cy="6578732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Wierzchołek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278</TotalTime>
  <Words>66</Words>
  <Application>Microsoft Office PowerPoint</Application>
  <PresentationFormat>Pokaz na ekranie (4:3)</PresentationFormat>
  <Paragraphs>29</Paragraphs>
  <Slides>48</Slides>
  <Notes>0</Notes>
  <HiddenSlides>0</HiddenSlides>
  <MMClips>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48</vt:i4>
      </vt:variant>
    </vt:vector>
  </HeadingPairs>
  <TitlesOfParts>
    <vt:vector size="49" baseType="lpstr">
      <vt:lpstr>Wierzchołek</vt:lpstr>
      <vt:lpstr>wycieczka do londynu</vt:lpstr>
      <vt:lpstr>British Museum</vt:lpstr>
      <vt:lpstr>Slajd 3</vt:lpstr>
      <vt:lpstr>Kamień z Rosetty</vt:lpstr>
      <vt:lpstr>Slajd 5</vt:lpstr>
      <vt:lpstr>M&amp;M’s World</vt:lpstr>
      <vt:lpstr>Slajd 7</vt:lpstr>
      <vt:lpstr>Slajd 8</vt:lpstr>
      <vt:lpstr>Slajd 9</vt:lpstr>
      <vt:lpstr>The Natural History Museum</vt:lpstr>
      <vt:lpstr>Slajd 11</vt:lpstr>
      <vt:lpstr>Starszy niż dinozaury</vt:lpstr>
      <vt:lpstr>Symbole Londynu</vt:lpstr>
      <vt:lpstr>Slajd 14</vt:lpstr>
      <vt:lpstr>London Eye</vt:lpstr>
      <vt:lpstr>Tower Bridge</vt:lpstr>
      <vt:lpstr>Tower of London</vt:lpstr>
      <vt:lpstr>Slajd 18</vt:lpstr>
      <vt:lpstr>Slajd 19</vt:lpstr>
      <vt:lpstr>The National Gallery</vt:lpstr>
      <vt:lpstr>LEGO</vt:lpstr>
      <vt:lpstr>Slajd 22</vt:lpstr>
      <vt:lpstr>Slajd 23</vt:lpstr>
      <vt:lpstr>Slajd 24</vt:lpstr>
      <vt:lpstr>Peron 9 i 3/4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CHINA TOWN</vt:lpstr>
      <vt:lpstr>Science Museum</vt:lpstr>
      <vt:lpstr>METRO</vt:lpstr>
      <vt:lpstr>Slajd 36</vt:lpstr>
      <vt:lpstr>Zmiana warty</vt:lpstr>
      <vt:lpstr>Teatr Shakespeare’a</vt:lpstr>
      <vt:lpstr>Buckingham Palace i Kensington Palace</vt:lpstr>
      <vt:lpstr>Slajd 40</vt:lpstr>
      <vt:lpstr>Południk 0</vt:lpstr>
      <vt:lpstr>Rejs Tamizą</vt:lpstr>
      <vt:lpstr>BIG BEN</vt:lpstr>
      <vt:lpstr>Slajd 44</vt:lpstr>
      <vt:lpstr>Slajd 45</vt:lpstr>
      <vt:lpstr>Slajd 46</vt:lpstr>
      <vt:lpstr>Slajd 47</vt:lpstr>
      <vt:lpstr>Dziękujemy za uwagę</vt:lpstr>
    </vt:vector>
  </TitlesOfParts>
  <Company>Acer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Gość</dc:creator>
  <cp:lastModifiedBy>Gość</cp:lastModifiedBy>
  <cp:revision>23</cp:revision>
  <dcterms:created xsi:type="dcterms:W3CDTF">2019-05-23T17:14:40Z</dcterms:created>
  <dcterms:modified xsi:type="dcterms:W3CDTF">2019-05-23T22:01:44Z</dcterms:modified>
</cp:coreProperties>
</file>