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>
      <p:cViewPr varScale="1">
        <p:scale>
          <a:sx n="69" d="100"/>
          <a:sy n="69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B93D-8060-4539-A64A-CE60E668E41D}" type="datetimeFigureOut">
              <a:rPr lang="pl-PL" smtClean="0"/>
              <a:t>2020-03-12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868F4-58DC-4739-BD3C-49762B06D1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03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68F4-58DC-4739-BD3C-49762B06D1C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50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68F4-58DC-4739-BD3C-49762B06D1C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86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8CC0AE-C621-4FCC-9E19-F0C511FB2B18}" type="datetimeFigureOut">
              <a:rPr lang="pl-PL" smtClean="0"/>
              <a:t>2020-03-12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DD937E-EEF1-4E00-8892-07A24F131B5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…Czyli jak zachowywać się w sieci?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Arial Rounded MT Bold" panose="020F0704030504030204" pitchFamily="34" charset="0"/>
              </a:rPr>
              <a:t>Bezpieczny  </a:t>
            </a:r>
            <a:r>
              <a:rPr lang="pl-PL" b="1" dirty="0">
                <a:latin typeface="Arial Rounded MT Bold" panose="020F0704030504030204" pitchFamily="34" charset="0"/>
              </a:rPr>
              <a:t>I</a:t>
            </a:r>
            <a:r>
              <a:rPr lang="pl-PL" b="1" dirty="0" smtClean="0">
                <a:latin typeface="Arial Rounded MT Bold" panose="020F0704030504030204" pitchFamily="34" charset="0"/>
              </a:rPr>
              <a:t>nternet</a:t>
            </a:r>
            <a:endParaRPr lang="pl-PL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Silne hasło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Stwórz unikatowe hasło do każdego konta i nigdy nie używaj go ponownie</a:t>
            </a:r>
            <a:r>
              <a:rPr lang="pl-PL" dirty="0" smtClean="0"/>
              <a:t>.</a:t>
            </a:r>
          </a:p>
          <a:p>
            <a:r>
              <a:rPr lang="pl-PL" dirty="0"/>
              <a:t>Jeśli zauważysz, że doszło do naruszenia Twojego hasła lub dowiesz się o wycieku haseł z jakiejś usługi z której korzystałeś, podejmij natychmiastowe działania i zmień hasło dostępu</a:t>
            </a:r>
            <a:r>
              <a:rPr lang="pl-PL" dirty="0" smtClean="0"/>
              <a:t>.</a:t>
            </a:r>
          </a:p>
          <a:p>
            <a:r>
              <a:rPr lang="pl-PL" dirty="0"/>
              <a:t>Nie udostępniaj swojego hasła innym, w żadnym wypadku nie wysyłaj go nikomu emailem albo </a:t>
            </a:r>
            <a:r>
              <a:rPr lang="pl-PL" dirty="0" err="1"/>
              <a:t>SMSem</a:t>
            </a:r>
            <a:r>
              <a:rPr lang="pl-PL" dirty="0" smtClean="0"/>
              <a:t>.</a:t>
            </a:r>
          </a:p>
          <a:p>
            <a:r>
              <a:rPr lang="pl-PL" dirty="0"/>
              <a:t>Wybierając pytania bezpieczeństwa podczas tworzenia konta, wybierz trudne do odgadnięcia opcje, na które tylko Ty znasz odpowiedź</a:t>
            </a:r>
            <a:r>
              <a:rPr lang="pl-PL" dirty="0" smtClean="0"/>
              <a:t>.</a:t>
            </a:r>
          </a:p>
          <a:p>
            <a:r>
              <a:rPr lang="pl-PL" dirty="0"/>
              <a:t>Jeśli jeszcze go nie masz, skorzystaj z programu antywirusowego. Jeśli zagrożenie w jakiś sposób przedostanie się przez twoją silną obronę i do twojego systemu, dobry program antywirusowy wykryje go i zneutralizuje</a:t>
            </a:r>
            <a:r>
              <a:rPr lang="pl-PL" dirty="0" smtClean="0"/>
              <a:t>.</a:t>
            </a:r>
          </a:p>
          <a:p>
            <a:r>
              <a:rPr lang="pl-PL" dirty="0"/>
              <a:t>Nigdy nie zapisuj hasła w przeglądarce, nie będzie tam </a:t>
            </a:r>
            <a:r>
              <a:rPr lang="pl-PL" dirty="0" smtClean="0"/>
              <a:t>bezpieczne.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5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korzystania </a:t>
            </a:r>
            <a:r>
              <a:rPr lang="pl-PL" smtClean="0"/>
              <a:t>z </a:t>
            </a:r>
            <a:r>
              <a:rPr lang="pl-PL" dirty="0" err="1"/>
              <a:t>I</a:t>
            </a:r>
            <a:r>
              <a:rPr lang="pl-PL" smtClean="0"/>
              <a:t>nternetu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Zdobywanie wiadomości z różnych dziedzin</a:t>
            </a:r>
          </a:p>
          <a:p>
            <a:r>
              <a:rPr lang="pl-PL" dirty="0" smtClean="0"/>
              <a:t>Doskonalenie umiejętności językowych</a:t>
            </a:r>
          </a:p>
          <a:p>
            <a:r>
              <a:rPr lang="pl-PL" dirty="0" smtClean="0"/>
              <a:t>Zdobywanie nowych znajomości</a:t>
            </a:r>
          </a:p>
          <a:p>
            <a:r>
              <a:rPr lang="pl-PL" dirty="0" smtClean="0"/>
              <a:t>Zakupy </a:t>
            </a:r>
          </a:p>
          <a:p>
            <a:r>
              <a:rPr lang="pl-PL" dirty="0" smtClean="0"/>
              <a:t>Rozwijanie zainteresowań</a:t>
            </a:r>
          </a:p>
          <a:p>
            <a:r>
              <a:rPr lang="pl-PL" dirty="0" smtClean="0"/>
              <a:t>Ułatwienie nauki</a:t>
            </a:r>
          </a:p>
          <a:p>
            <a:r>
              <a:rPr lang="pl-PL" dirty="0" smtClean="0"/>
              <a:t>Kontaktowanie się z ludźmi </a:t>
            </a:r>
          </a:p>
          <a:p>
            <a:r>
              <a:rPr lang="pl-PL" dirty="0" smtClean="0"/>
              <a:t>Rozrywka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75677"/>
            <a:ext cx="4038600" cy="2273384"/>
          </a:xfrm>
        </p:spPr>
      </p:pic>
    </p:spTree>
    <p:extLst>
      <p:ext uri="{BB962C8B-B14F-4D97-AF65-F5344CB8AC3E}">
        <p14:creationId xmlns:p14="http://schemas.microsoft.com/office/powerpoint/2010/main" val="35195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4185"/>
          <a:stretch>
            <a:fillRect/>
          </a:stretch>
        </p:blipFill>
        <p:spPr>
          <a:xfrm>
            <a:off x="2987675" y="549275"/>
            <a:ext cx="5867400" cy="4267200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Źródła:</a:t>
            </a:r>
          </a:p>
          <a:p>
            <a:r>
              <a:rPr lang="pl-PL" dirty="0" err="1" smtClean="0"/>
              <a:t>Pixabay</a:t>
            </a:r>
            <a:endParaRPr lang="pl-PL" dirty="0" smtClean="0"/>
          </a:p>
          <a:p>
            <a:r>
              <a:rPr lang="pl-PL" dirty="0" smtClean="0"/>
              <a:t>Wikipedia</a:t>
            </a:r>
          </a:p>
          <a:p>
            <a:r>
              <a:rPr lang="pl-PL" dirty="0" smtClean="0"/>
              <a:t>Sieciaki.pl</a:t>
            </a:r>
          </a:p>
          <a:p>
            <a:r>
              <a:rPr lang="pl-PL" dirty="0" smtClean="0"/>
              <a:t>Google </a:t>
            </a:r>
          </a:p>
        </p:txBody>
      </p:sp>
    </p:spTree>
    <p:extLst>
      <p:ext uri="{BB962C8B-B14F-4D97-AF65-F5344CB8AC3E}">
        <p14:creationId xmlns:p14="http://schemas.microsoft.com/office/powerpoint/2010/main" val="37162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Zagrożenia w </a:t>
            </a:r>
            <a:r>
              <a:rPr lang="pl-PL" dirty="0"/>
              <a:t>I</a:t>
            </a:r>
            <a:r>
              <a:rPr lang="pl-PL" dirty="0" smtClean="0"/>
              <a:t>nternecie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Cyberprzemoc</a:t>
            </a:r>
          </a:p>
          <a:p>
            <a:r>
              <a:rPr lang="pl-PL" dirty="0" smtClean="0"/>
              <a:t>Uzależnienie </a:t>
            </a:r>
          </a:p>
          <a:p>
            <a:r>
              <a:rPr lang="pl-PL" dirty="0" smtClean="0"/>
              <a:t>Kradzież</a:t>
            </a:r>
          </a:p>
          <a:p>
            <a:r>
              <a:rPr lang="pl-PL" dirty="0" smtClean="0"/>
              <a:t>Wyłudzanie</a:t>
            </a:r>
          </a:p>
          <a:p>
            <a:r>
              <a:rPr lang="pl-PL" dirty="0" smtClean="0"/>
              <a:t>Wirusy </a:t>
            </a:r>
          </a:p>
          <a:p>
            <a:r>
              <a:rPr lang="pl-PL" dirty="0" smtClean="0"/>
              <a:t>Niestosowne oraz niebezpieczne treści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8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cyberprzemoc?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Cyberprzemoc- stosowanie przemocy poprzez: prześladowanie, zastraszanie, nękanie, wyśmiewanie innych osób z wykorzystaniem Internetu i narzędzi typu elektronicznego takich jak: SMS, e-mail, witryny internetowe, fora dyskusyjne w </a:t>
            </a:r>
            <a:r>
              <a:rPr lang="pl-PL" dirty="0" smtClean="0"/>
              <a:t>Internecie</a:t>
            </a:r>
            <a:r>
              <a:rPr lang="pl-PL" dirty="0"/>
              <a:t>, portale społecznościowe i inne. Osobę dopuszczającą się takich czynów określa się stalkerem.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627240" cy="4109288"/>
          </a:xfrm>
        </p:spPr>
      </p:pic>
    </p:spTree>
    <p:extLst>
      <p:ext uri="{BB962C8B-B14F-4D97-AF65-F5344CB8AC3E}">
        <p14:creationId xmlns:p14="http://schemas.microsoft.com/office/powerpoint/2010/main" val="22172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Najczęstsze przyczyny cyberprzemocy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Chęć zaimponowania innym </a:t>
            </a:r>
          </a:p>
          <a:p>
            <a:r>
              <a:rPr lang="pl-PL" dirty="0" smtClean="0"/>
              <a:t>Skłonność do prowokacji</a:t>
            </a:r>
          </a:p>
          <a:p>
            <a:r>
              <a:rPr lang="pl-PL" dirty="0" smtClean="0"/>
              <a:t>Niski poziom empatii w relacji z daną osobą</a:t>
            </a:r>
          </a:p>
          <a:p>
            <a:r>
              <a:rPr lang="pl-PL" dirty="0" smtClean="0"/>
              <a:t>Brak panowania nad samym sobą i własnym zachowaniem</a:t>
            </a:r>
          </a:p>
          <a:p>
            <a:r>
              <a:rPr lang="pl-PL" dirty="0" smtClean="0"/>
              <a:t>Brak zdolności przyjmowania perspektywy i zdania innych ludzi </a:t>
            </a:r>
          </a:p>
          <a:p>
            <a:r>
              <a:rPr lang="pl-PL" dirty="0" smtClean="0"/>
              <a:t>Chęć dowartościowania się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6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rozpoznać uzależnienie dziecka od </a:t>
            </a:r>
            <a:r>
              <a:rPr lang="pl-PL" dirty="0" smtClean="0"/>
              <a:t>Internetu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dziecko spędza większość wolnego czasu w </a:t>
            </a:r>
            <a:r>
              <a:rPr lang="pl-PL" dirty="0" smtClean="0"/>
              <a:t>Internecie </a:t>
            </a:r>
            <a:r>
              <a:rPr lang="pl-PL" dirty="0"/>
              <a:t>i robi to kosztem innych </a:t>
            </a:r>
            <a:r>
              <a:rPr lang="pl-PL" dirty="0" smtClean="0"/>
              <a:t>zainteresowań</a:t>
            </a:r>
            <a:endParaRPr lang="pl-PL" dirty="0"/>
          </a:p>
          <a:p>
            <a:r>
              <a:rPr lang="pl-PL" dirty="0"/>
              <a:t>zaniedbuje obowiązki szkolne i rodzinne, bo ma coś ważnego do zrobienia w </a:t>
            </a:r>
            <a:r>
              <a:rPr lang="pl-PL" dirty="0" smtClean="0"/>
              <a:t>sieci</a:t>
            </a:r>
            <a:endParaRPr lang="pl-PL" dirty="0"/>
          </a:p>
          <a:p>
            <a:r>
              <a:rPr lang="pl-PL" dirty="0"/>
              <a:t>zapomina o jedzeniu posiłków, a nawet nie wychodzi do </a:t>
            </a:r>
            <a:r>
              <a:rPr lang="pl-PL" dirty="0" smtClean="0"/>
              <a:t>toalety</a:t>
            </a:r>
            <a:endParaRPr lang="pl-PL" dirty="0"/>
          </a:p>
          <a:p>
            <a:r>
              <a:rPr lang="pl-PL" dirty="0"/>
              <a:t>zrywa kontakty z rówieśnikami w </a:t>
            </a:r>
            <a:r>
              <a:rPr lang="pl-PL" dirty="0" smtClean="0"/>
              <a:t>realu</a:t>
            </a:r>
            <a:endParaRPr lang="pl-PL" dirty="0"/>
          </a:p>
          <a:p>
            <a:r>
              <a:rPr lang="pl-PL" dirty="0"/>
              <a:t>nie umie powiedzieć ile czasu spędza w </a:t>
            </a:r>
            <a:r>
              <a:rPr lang="pl-PL" dirty="0"/>
              <a:t>I</a:t>
            </a:r>
            <a:r>
              <a:rPr lang="pl-PL" dirty="0" smtClean="0"/>
              <a:t>nternecie </a:t>
            </a:r>
            <a:r>
              <a:rPr lang="pl-PL" dirty="0"/>
              <a:t>albo okłamuje nas w tej </a:t>
            </a:r>
            <a:r>
              <a:rPr lang="pl-PL" dirty="0" smtClean="0"/>
              <a:t>sprawie</a:t>
            </a:r>
            <a:endParaRPr lang="pl-PL" dirty="0"/>
          </a:p>
          <a:p>
            <a:r>
              <a:rPr lang="pl-PL" dirty="0"/>
              <a:t>z powodu </a:t>
            </a:r>
            <a:r>
              <a:rPr lang="pl-PL" dirty="0"/>
              <a:t>I</a:t>
            </a:r>
            <a:r>
              <a:rPr lang="pl-PL" dirty="0" smtClean="0"/>
              <a:t>nternetu </a:t>
            </a:r>
            <a:r>
              <a:rPr lang="pl-PL" dirty="0"/>
              <a:t>w domu wybuchają kłótnie i </a:t>
            </a:r>
            <a:r>
              <a:rPr lang="pl-PL" dirty="0" smtClean="0"/>
              <a:t>konflikty</a:t>
            </a:r>
            <a:endParaRPr lang="pl-PL" dirty="0"/>
          </a:p>
          <a:p>
            <a:r>
              <a:rPr lang="pl-PL" dirty="0"/>
              <a:t>dziecko jest rozdrażnione lub wręcz agresywne, jeśli nie ma możliwości korzystania z sieci lub gdy staramy się ograniczyć czas spędzany przed </a:t>
            </a:r>
            <a:r>
              <a:rPr lang="pl-PL" dirty="0" smtClean="0"/>
              <a:t>komputerem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49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uzależnienia w </a:t>
            </a:r>
            <a:r>
              <a:rPr lang="pl-PL" dirty="0" err="1" smtClean="0"/>
              <a:t>internecie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Pojawia się ból i zmęczenie oczu, które wpatrują się godzinami w monitor</a:t>
            </a:r>
            <a:r>
              <a:rPr lang="pl-PL" dirty="0" smtClean="0"/>
              <a:t>. </a:t>
            </a:r>
          </a:p>
          <a:p>
            <a:r>
              <a:rPr lang="pl-PL" dirty="0" smtClean="0"/>
              <a:t>Zaniedbywanie </a:t>
            </a:r>
            <a:r>
              <a:rPr lang="pl-PL" dirty="0"/>
              <a:t>obowiązków zawodowych przez osoby dorosłe oraz obowiązków szkolnych przez dzieci i młodzież</a:t>
            </a:r>
            <a:r>
              <a:rPr lang="pl-PL" dirty="0" smtClean="0"/>
              <a:t>.</a:t>
            </a:r>
          </a:p>
          <a:p>
            <a:r>
              <a:rPr lang="pl-PL" dirty="0"/>
              <a:t>Rezygnacja z ruchu i aktywnego wypoczynku na świeżym powietrzu.</a:t>
            </a:r>
          </a:p>
          <a:p>
            <a:r>
              <a:rPr lang="pl-PL" dirty="0"/>
              <a:t>Utrata dotychczasowych zainteresowań, koncentracja tylko i wyłącznie na komputerze</a:t>
            </a:r>
            <a:r>
              <a:rPr lang="pl-PL" dirty="0" smtClean="0"/>
              <a:t>.</a:t>
            </a:r>
          </a:p>
          <a:p>
            <a:r>
              <a:rPr lang="pl-PL" dirty="0"/>
              <a:t>Zanik więzi emocjonalnych z rodziną, bliskimi, przyjaciółmi</a:t>
            </a:r>
            <a:r>
              <a:rPr lang="pl-PL" dirty="0" smtClean="0"/>
              <a:t>.</a:t>
            </a:r>
          </a:p>
          <a:p>
            <a:r>
              <a:rPr lang="pl-PL" dirty="0"/>
              <a:t>Ograniczanie tematów rozmów tylko do tego, co wiąże się z siecią i Internetem</a:t>
            </a:r>
            <a:r>
              <a:rPr lang="pl-PL" dirty="0" smtClean="0"/>
              <a:t>.</a:t>
            </a:r>
          </a:p>
          <a:p>
            <a:r>
              <a:rPr lang="pl-PL" dirty="0"/>
              <a:t>Spadek nastroju, a nawet depresja w sytuacji niemożności korzystania z komputera</a:t>
            </a:r>
            <a:r>
              <a:rPr lang="pl-PL" dirty="0" smtClean="0"/>
              <a:t>.</a:t>
            </a:r>
          </a:p>
          <a:p>
            <a:r>
              <a:rPr lang="pl-PL" dirty="0"/>
              <a:t>Problemy z pamięcią i koncentracją uwagi.</a:t>
            </a:r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8600" cy="4681728"/>
          </a:xfrm>
        </p:spPr>
      </p:pic>
    </p:spTree>
    <p:extLst>
      <p:ext uri="{BB962C8B-B14F-4D97-AF65-F5344CB8AC3E}">
        <p14:creationId xmlns:p14="http://schemas.microsoft.com/office/powerpoint/2010/main" val="36908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Bezpieczny </a:t>
            </a:r>
            <a:r>
              <a:rPr lang="pl-PL" dirty="0"/>
              <a:t>I</a:t>
            </a:r>
            <a:r>
              <a:rPr lang="pl-PL" dirty="0" smtClean="0"/>
              <a:t>nternet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Chroń swoją prywatność</a:t>
            </a:r>
            <a:r>
              <a:rPr lang="pl-PL" dirty="0"/>
              <a:t>; </a:t>
            </a:r>
            <a:r>
              <a:rPr lang="pl-PL" dirty="0" smtClean="0"/>
              <a:t>nie </a:t>
            </a:r>
            <a:r>
              <a:rPr lang="pl-PL" dirty="0"/>
              <a:t>podawaj swoich danych osobowych, takich jak: imię, nazwisko, numer telefonu czy adres </a:t>
            </a:r>
            <a:r>
              <a:rPr lang="pl-PL" dirty="0" smtClean="0"/>
              <a:t>domowy. Zadbaj </a:t>
            </a:r>
            <a:r>
              <a:rPr lang="pl-PL" dirty="0"/>
              <a:t>o swój wizerunek. Jeśli publikujesz w sieci swoje zdjęcia, zadbaj, by widzieli je tylko Twoi znajomi. Nie umieszczaj w sieci zdjęć, które mogą Ci zaszkodzić dziś lub za jakiś czas</a:t>
            </a:r>
            <a:r>
              <a:rPr lang="pl-PL" dirty="0" smtClean="0"/>
              <a:t>.</a:t>
            </a:r>
          </a:p>
          <a:p>
            <a:r>
              <a:rPr lang="pl-PL" dirty="0"/>
              <a:t>Mów, jeśli coś jest nie </a:t>
            </a:r>
            <a:r>
              <a:rPr lang="pl-PL" dirty="0" smtClean="0"/>
              <a:t>tak; w </a:t>
            </a:r>
            <a:r>
              <a:rPr lang="pl-PL" dirty="0"/>
              <a:t>sytuacji, kiedy ktoś lub coś Cię w </a:t>
            </a:r>
            <a:r>
              <a:rPr lang="pl-PL" dirty="0"/>
              <a:t>I</a:t>
            </a:r>
            <a:r>
              <a:rPr lang="pl-PL" dirty="0" smtClean="0"/>
              <a:t>nternecie </a:t>
            </a:r>
            <a:r>
              <a:rPr lang="pl-PL" dirty="0"/>
              <a:t>zaniepokoi lub wystraszy, koniecznie opowiedz o tym rodzicom lub innej zaufanej osobie dorosłej. Możesz w takiej sytuacji skontaktować się z Telefonem Zaufania dla Dzieci i Młodzieży, dzwoniąc pod bezpłatny numer 116 111</a:t>
            </a:r>
            <a:r>
              <a:rPr lang="pl-PL" dirty="0" smtClean="0"/>
              <a:t>.</a:t>
            </a:r>
          </a:p>
          <a:p>
            <a:r>
              <a:rPr lang="pl-PL" dirty="0"/>
              <a:t>Nie ufaj osobom poznanym w </a:t>
            </a:r>
            <a:r>
              <a:rPr lang="pl-PL" dirty="0" smtClean="0"/>
              <a:t>sieci; nigdy </a:t>
            </a:r>
            <a:r>
              <a:rPr lang="pl-PL" dirty="0"/>
              <a:t>nie można w 100% zaufać komuś poznanemu w sieci. </a:t>
            </a:r>
            <a:r>
              <a:rPr lang="pl-PL" dirty="0" smtClean="0"/>
              <a:t> </a:t>
            </a:r>
            <a:r>
              <a:rPr lang="pl-PL" dirty="0"/>
              <a:t>O propozycjach spotkania od internetowych znajomych informuj rodziców</a:t>
            </a:r>
            <a:r>
              <a:rPr lang="pl-PL" dirty="0" smtClean="0"/>
              <a:t>.</a:t>
            </a:r>
          </a:p>
          <a:p>
            <a:r>
              <a:rPr lang="pl-PL" dirty="0"/>
              <a:t>Szanuj innych w </a:t>
            </a:r>
            <a:r>
              <a:rPr lang="pl-PL" dirty="0" smtClean="0"/>
              <a:t>sieci; pamiętaj</a:t>
            </a:r>
            <a:r>
              <a:rPr lang="pl-PL" dirty="0"/>
              <a:t>, by traktować innych z szacunkiem. Swoje zdanie wyrażaj, nie obrażając nikogo. Nie reaguj agresją na agresję</a:t>
            </a:r>
            <a:r>
              <a:rPr lang="pl-PL" dirty="0" smtClean="0"/>
              <a:t>.</a:t>
            </a:r>
          </a:p>
          <a:p>
            <a:r>
              <a:rPr lang="pl-PL" dirty="0"/>
              <a:t>Korzystaj z umiarem z </a:t>
            </a:r>
            <a:r>
              <a:rPr lang="pl-PL" dirty="0"/>
              <a:t>I</a:t>
            </a:r>
            <a:r>
              <a:rPr lang="pl-PL" dirty="0" smtClean="0"/>
              <a:t>nternetu</a:t>
            </a:r>
            <a:r>
              <a:rPr lang="pl-PL" dirty="0" smtClean="0"/>
              <a:t>; zbyt </a:t>
            </a:r>
            <a:r>
              <a:rPr lang="pl-PL" dirty="0"/>
              <a:t>długie korzystanie z komputera, tabletu czy </a:t>
            </a:r>
            <a:r>
              <a:rPr lang="pl-PL" dirty="0" smtClean="0"/>
              <a:t>telefonu </a:t>
            </a:r>
            <a:r>
              <a:rPr lang="pl-PL" dirty="0"/>
              <a:t>może zaszkodzić Twojemu zdrowiu i pogorszyć kontakty ze znajomymi.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9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Wirusy </a:t>
            </a:r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681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Każde urządzenie, za pomocą którego korzystasz z </a:t>
            </a:r>
            <a:r>
              <a:rPr lang="pl-PL" dirty="0" smtClean="0"/>
              <a:t>Internetu</a:t>
            </a:r>
            <a:r>
              <a:rPr lang="pl-PL" dirty="0"/>
              <a:t>, powinno mieć zainstalowany program antywirusowy. W </a:t>
            </a:r>
            <a:r>
              <a:rPr lang="pl-PL" dirty="0" smtClean="0"/>
              <a:t>sieci krąży </a:t>
            </a:r>
            <a:r>
              <a:rPr lang="pl-PL" dirty="0"/>
              <a:t>mnóstwo niebezpiecznych wirusów. Jeśli któryś z nich dostanie się do Twojego urządzenia, może je trwale uszkodzić lub spowodować stratę ważnych dla Ciebie </a:t>
            </a:r>
            <a:r>
              <a:rPr lang="pl-PL" dirty="0" smtClean="0"/>
              <a:t>plików. Aby </a:t>
            </a:r>
            <a:r>
              <a:rPr lang="pl-PL" dirty="0"/>
              <a:t>program antywirusowy był skuteczny, należy go systematycznie aktualizować</a:t>
            </a:r>
            <a:r>
              <a:rPr lang="pl-PL" dirty="0" smtClean="0"/>
              <a:t>. Nie wchodź na nieznane ci strony, mogą one zawierać wirusa.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117846" cy="31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984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pl-PL" dirty="0" smtClean="0"/>
              <a:t>Niebezpieczne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395536" y="1340768"/>
            <a:ext cx="7812360" cy="4681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Nieraz korzystając z sieci, możesz się natknąć na strony, które nie są przeznaczone dla dzieci lub też takie, które zawierają treści ośmieszające osoby o innym kolorze skóry czy wyznaniu. Są one niezgodne z prawem. Treści, które stronach się na nich znajdują, mogą namawiać Cię do złych lub niezdrowych </a:t>
            </a:r>
            <a:r>
              <a:rPr lang="pl-PL" dirty="0" err="1" smtClean="0"/>
              <a:t>zachowań</a:t>
            </a:r>
            <a:r>
              <a:rPr lang="pl-PL" dirty="0" smtClean="0"/>
              <a:t>. Nie można być obojętnym wobec takich stron w </a:t>
            </a:r>
            <a:r>
              <a:rPr lang="pl-PL" dirty="0"/>
              <a:t>I</a:t>
            </a:r>
            <a:r>
              <a:rPr lang="pl-PL" dirty="0" smtClean="0"/>
              <a:t>nternecie</a:t>
            </a:r>
            <a:r>
              <a:rPr lang="pl-PL" dirty="0" smtClean="0"/>
              <a:t>. Jeśli przypadkiem trafisz na tego typu treści w sieci, koniecznie poinformuj o tym rodziców lub inną zaufaną osobę dorosłą.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6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</TotalTime>
  <Words>826</Words>
  <Application>Microsoft Office PowerPoint</Application>
  <PresentationFormat>Pokaz na ekranie (4:3)</PresentationFormat>
  <Paragraphs>69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Miejski</vt:lpstr>
      <vt:lpstr>Bezpieczny  Internet</vt:lpstr>
      <vt:lpstr>Zagrożenia w Internecie</vt:lpstr>
      <vt:lpstr>Co to jest cyberprzemoc?</vt:lpstr>
      <vt:lpstr>Najczęstsze przyczyny cyberprzemocy</vt:lpstr>
      <vt:lpstr>Jak rozpoznać uzależnienie dziecka od Internetu?</vt:lpstr>
      <vt:lpstr>Skutki uzależnienia w internecie</vt:lpstr>
      <vt:lpstr>Bezpieczny Internet</vt:lpstr>
      <vt:lpstr>Wirusy </vt:lpstr>
      <vt:lpstr>Niebezpieczne treści</vt:lpstr>
      <vt:lpstr>Silne hasło</vt:lpstr>
      <vt:lpstr>Zalety korzystania z Internetu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 internet</dc:title>
  <dc:creator>Asus</dc:creator>
  <cp:lastModifiedBy>Windows User</cp:lastModifiedBy>
  <cp:revision>22</cp:revision>
  <dcterms:created xsi:type="dcterms:W3CDTF">2020-02-26T16:31:03Z</dcterms:created>
  <dcterms:modified xsi:type="dcterms:W3CDTF">2020-03-12T08:27:17Z</dcterms:modified>
</cp:coreProperties>
</file>