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42350E3-D56E-4508-8AA2-73BCF9E7D5B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l Rak" initials="RR" lastIdx="0" clrIdx="0">
    <p:extLst>
      <p:ext uri="{19B8F6BF-5375-455C-9EA6-DF929625EA0E}">
        <p15:presenceInfo xmlns:p15="http://schemas.microsoft.com/office/powerpoint/2012/main" xmlns="" userId="54ceef2d70ae65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45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83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43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71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53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00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3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30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4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88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17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7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82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14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1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61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1D14-A1DB-4A5E-8B84-92E1F21B1993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D19A15-E173-44A6-9B4B-51E561817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8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eciaki.pl/" TargetMode="External"/><Relationship Id="rId2" Type="http://schemas.openxmlformats.org/officeDocument/2006/relationships/hyperlink" Target="https://pixabay.com/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zieckowsieci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CC0000"/>
                </a:solidFill>
              </a:rPr>
              <a:t>Zasady bezpiecznego korzystania z Internetu</a:t>
            </a:r>
            <a:endParaRPr lang="pl-PL" b="1" i="1" dirty="0">
              <a:solidFill>
                <a:srgbClr val="CC000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0" y="2428738"/>
            <a:ext cx="7628708" cy="33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rgbClr val="FF0000"/>
                </a:solidFill>
              </a:rPr>
              <a:t>Antywirus w Twoim komputerze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162" y="1976551"/>
            <a:ext cx="5674838" cy="4049486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6551"/>
            <a:ext cx="5793377" cy="4023681"/>
          </a:xfrm>
        </p:spPr>
      </p:pic>
    </p:spTree>
    <p:extLst>
      <p:ext uri="{BB962C8B-B14F-4D97-AF65-F5344CB8AC3E}">
        <p14:creationId xmlns:p14="http://schemas.microsoft.com/office/powerpoint/2010/main" val="21178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473889" cy="735874"/>
          </a:xfrm>
        </p:spPr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Komputer to nie całe Twoje życie 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5793" y="2011681"/>
            <a:ext cx="5078979" cy="3663628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2951" y="2011681"/>
            <a:ext cx="4996543" cy="36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13508" y="418011"/>
            <a:ext cx="72106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☻Opracowała Maja Rak kl.6a w oparciu o programy :</a:t>
            </a:r>
          </a:p>
          <a:p>
            <a:endParaRPr lang="pl-PL" sz="2800" dirty="0"/>
          </a:p>
          <a:p>
            <a:r>
              <a:rPr lang="pl-PL" sz="2800" dirty="0" smtClean="0"/>
              <a:t>-Power Point</a:t>
            </a:r>
          </a:p>
          <a:p>
            <a:r>
              <a:rPr lang="pl-PL" sz="2800" dirty="0" smtClean="0"/>
              <a:t>-Paint 3d</a:t>
            </a:r>
          </a:p>
          <a:p>
            <a:endParaRPr lang="pl-PL" sz="2800" dirty="0"/>
          </a:p>
          <a:p>
            <a:r>
              <a:rPr lang="pl-PL" sz="3600" b="1" dirty="0" smtClean="0"/>
              <a:t>Do prezentacji wykorzystano materiały takie jak :</a:t>
            </a:r>
          </a:p>
          <a:p>
            <a:endParaRPr lang="pl-PL" sz="3200" b="1" dirty="0"/>
          </a:p>
          <a:p>
            <a:r>
              <a:rPr lang="pl-PL" sz="2800" dirty="0" smtClean="0"/>
              <a:t>-</a:t>
            </a:r>
            <a:r>
              <a:rPr lang="pl-PL" sz="2800" dirty="0">
                <a:hlinkClick r:id="rId2"/>
              </a:rPr>
              <a:t>https://pixabay.com/pl</a:t>
            </a:r>
            <a:r>
              <a:rPr lang="pl-PL" sz="2800" dirty="0" smtClean="0">
                <a:hlinkClick r:id="rId2"/>
              </a:rPr>
              <a:t>/</a:t>
            </a:r>
            <a:endParaRPr lang="pl-PL" sz="2800" dirty="0" smtClean="0"/>
          </a:p>
          <a:p>
            <a:r>
              <a:rPr lang="pl-PL" sz="2800" dirty="0" smtClean="0"/>
              <a:t>-</a:t>
            </a:r>
            <a:r>
              <a:rPr lang="pl-PL" sz="2800" dirty="0">
                <a:hlinkClick r:id="rId3"/>
              </a:rPr>
              <a:t>https://sieciaki.pl/</a:t>
            </a:r>
            <a:endParaRPr lang="pl-PL" sz="2800" dirty="0" smtClean="0"/>
          </a:p>
          <a:p>
            <a:r>
              <a:rPr lang="pl-PL" sz="2800" dirty="0" smtClean="0"/>
              <a:t>-</a:t>
            </a:r>
            <a:r>
              <a:rPr lang="pl-PL" sz="2800" dirty="0">
                <a:hlinkClick r:id="rId4"/>
              </a:rPr>
              <a:t>http://www.dzieckowsieci.pl</a:t>
            </a:r>
            <a:r>
              <a:rPr lang="pl-PL" sz="2800" dirty="0" smtClean="0">
                <a:hlinkClick r:id="rId4"/>
              </a:rPr>
              <a:t>/</a:t>
            </a:r>
            <a:endParaRPr lang="pl-PL" sz="2800" dirty="0" smtClean="0"/>
          </a:p>
          <a:p>
            <a:endParaRPr lang="pl-PL" sz="2800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8046720" y="2534195"/>
            <a:ext cx="1149532" cy="160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/>
              <a:t>☻</a:t>
            </a:r>
          </a:p>
        </p:txBody>
      </p:sp>
    </p:spTree>
    <p:extLst>
      <p:ext uri="{BB962C8B-B14F-4D97-AF65-F5344CB8AC3E}">
        <p14:creationId xmlns:p14="http://schemas.microsoft.com/office/powerpoint/2010/main" val="42563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Co to jest Internet ?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5990"/>
            <a:ext cx="9403080" cy="5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Nick-Twój pseudonim Internetowy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31" y="2737245"/>
            <a:ext cx="4184650" cy="2918705"/>
          </a:xfrm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60881" y="2740665"/>
            <a:ext cx="4413120" cy="29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Hasło to Twoja tajemnica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529311"/>
            <a:ext cx="4183062" cy="3143991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5668" y="2529311"/>
            <a:ext cx="4677783" cy="31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Zdjęcia to Twoja prywatna sfera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220" y="1928194"/>
            <a:ext cx="5181599" cy="3643995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0903" y="1928195"/>
            <a:ext cx="4245428" cy="36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3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Nie ujawniaj swoich prywatnych danych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062011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8587"/>
            <a:ext cx="5666343" cy="3776086"/>
          </a:xfrm>
        </p:spPr>
      </p:pic>
    </p:spTree>
    <p:extLst>
      <p:ext uri="{BB962C8B-B14F-4D97-AF65-F5344CB8AC3E}">
        <p14:creationId xmlns:p14="http://schemas.microsoft.com/office/powerpoint/2010/main" val="42205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Nie otwieraj nieznanych e-maili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9441" y="1930399"/>
            <a:ext cx="4819107" cy="3530415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48" y="1930399"/>
            <a:ext cx="5474618" cy="3530415"/>
          </a:xfrm>
        </p:spPr>
      </p:pic>
    </p:spTree>
    <p:extLst>
      <p:ext uri="{BB962C8B-B14F-4D97-AF65-F5344CB8AC3E}">
        <p14:creationId xmlns:p14="http://schemas.microsoft.com/office/powerpoint/2010/main" val="10588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190" y="531223"/>
            <a:ext cx="9112663" cy="1320800"/>
          </a:xfrm>
        </p:spPr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Nie ufaj przypadkowym </a:t>
            </a:r>
            <a:r>
              <a:rPr lang="pl-PL" b="1" i="1" dirty="0" smtClean="0">
                <a:solidFill>
                  <a:srgbClr val="FF0000"/>
                </a:solidFill>
              </a:rPr>
              <a:t>osobom </a:t>
            </a:r>
            <a:r>
              <a:rPr lang="pl-PL" b="1" i="1" dirty="0" smtClean="0">
                <a:solidFill>
                  <a:srgbClr val="FF0000"/>
                </a:solidFill>
              </a:rPr>
              <a:t>w sieci 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716" y="2103122"/>
            <a:ext cx="4816809" cy="3485530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103122"/>
            <a:ext cx="5034189" cy="34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Szanuj użytkowników Internetu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595508"/>
            <a:ext cx="4183062" cy="3011597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6062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89</Words>
  <Application>Microsoft Office PowerPoint</Application>
  <PresentationFormat>Niestandardowy</PresentationFormat>
  <Paragraphs>22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Faseta</vt:lpstr>
      <vt:lpstr>Zasady bezpiecznego korzystania z Internetu</vt:lpstr>
      <vt:lpstr>Co to jest Internet ?</vt:lpstr>
      <vt:lpstr>Nick-Twój pseudonim Internetowy</vt:lpstr>
      <vt:lpstr>Hasło to Twoja tajemnica</vt:lpstr>
      <vt:lpstr>Zdjęcia to Twoja prywatna sfera</vt:lpstr>
      <vt:lpstr>Nie ujawniaj swoich prywatnych danych</vt:lpstr>
      <vt:lpstr>Nie otwieraj nieznanych e-maili</vt:lpstr>
      <vt:lpstr>Nie ufaj przypadkowym osobom w sieci </vt:lpstr>
      <vt:lpstr>Szanuj użytkowników Internetu</vt:lpstr>
      <vt:lpstr>Antywirus w Twoim komputerze</vt:lpstr>
      <vt:lpstr>Komputer to nie całe Twoje życie 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Rafal Rak</dc:creator>
  <cp:lastModifiedBy>Windows User</cp:lastModifiedBy>
  <cp:revision>28</cp:revision>
  <dcterms:created xsi:type="dcterms:W3CDTF">2020-02-27T19:46:36Z</dcterms:created>
  <dcterms:modified xsi:type="dcterms:W3CDTF">2020-03-12T08:00:14Z</dcterms:modified>
</cp:coreProperties>
</file>