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1" r:id="rId6"/>
    <p:sldId id="262" r:id="rId7"/>
    <p:sldId id="259" r:id="rId8"/>
    <p:sldId id="260" r:id="rId9"/>
    <p:sldId id="263" r:id="rId10"/>
    <p:sldId id="264" r:id="rId11"/>
    <p:sldId id="27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00080"/>
    <a:srgbClr val="00FF00"/>
    <a:srgbClr val="0000CC"/>
    <a:srgbClr val="FF7C80"/>
    <a:srgbClr val="FF3399"/>
    <a:srgbClr val="FFCCFF"/>
    <a:srgbClr val="FF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F13E-557B-4F9C-A9C3-E073BDC47E60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54BD-855F-46E9-8928-8C0D1C50602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500197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solidFill>
                  <a:srgbClr val="002060"/>
                </a:solidFill>
                <a:latin typeface="+mn-lt"/>
                <a:cs typeface="Andalus" pitchFamily="18" charset="-78"/>
              </a:rPr>
              <a:t>Bezpieczny Internet </a:t>
            </a:r>
            <a:endParaRPr lang="pl-PL" sz="7200" b="1" dirty="0">
              <a:solidFill>
                <a:srgbClr val="002060"/>
              </a:solidFill>
              <a:latin typeface="+mn-lt"/>
              <a:cs typeface="Andalus" pitchFamily="18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WL\Downloads\icon-2486501_19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L\Desktop\Internetowy-hejter-jak-z-nim-walczyc-zgodnie-z-prawem-199559-900x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928934"/>
            <a:ext cx="5893599" cy="392906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     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629" y="415919"/>
            <a:ext cx="9144000" cy="5026029"/>
          </a:xfrm>
        </p:spPr>
        <p:txBody>
          <a:bodyPr>
            <a:normAutofit/>
          </a:bodyPr>
          <a:lstStyle/>
          <a:p>
            <a:pPr indent="11113">
              <a:buNone/>
            </a:pPr>
            <a:r>
              <a:rPr lang="pl-PL" sz="3600" dirty="0" smtClean="0">
                <a:latin typeface="Impact" pitchFamily="34" charset="0"/>
              </a:rPr>
              <a:t>Możemy spotkać się z osobami które będą chciały nas zranić lub z nas się nabijać.</a:t>
            </a:r>
          </a:p>
          <a:p>
            <a:pPr indent="11113">
              <a:buNone/>
            </a:pPr>
            <a:r>
              <a:rPr lang="pl-PL" sz="3600" b="1" dirty="0" smtClean="0">
                <a:solidFill>
                  <a:srgbClr val="003366"/>
                </a:solidFill>
                <a:latin typeface="Impact" pitchFamily="34" charset="0"/>
              </a:rPr>
              <a:t>Gdy spotkasz taka osobę nie bój się powiedzieć o ty  innym!!!!!!!!            </a:t>
            </a:r>
            <a:endParaRPr lang="pl-PL" sz="3600" b="1" dirty="0">
              <a:solidFill>
                <a:srgbClr val="003366"/>
              </a:solidFill>
              <a:latin typeface="Impact" pitchFamily="34" charset="0"/>
            </a:endParaRPr>
          </a:p>
        </p:txBody>
      </p:sp>
      <p:pic>
        <p:nvPicPr>
          <p:cNvPr id="2051" name="Picture 3" descr="C:\Users\WL\Desktop\5550ec22-9117-4a1a-93b9-4293b274d4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3286116" cy="18073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</a:t>
            </a:r>
            <a:r>
              <a:rPr lang="pl-PL" sz="8800" b="1" dirty="0" smtClean="0">
                <a:ln w="10160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 za uwagę</a:t>
            </a:r>
          </a:p>
          <a:p>
            <a:pPr algn="ctr">
              <a:buNone/>
            </a:pPr>
            <a:r>
              <a:rPr lang="pl-PL" sz="8800" b="1" dirty="0" smtClean="0">
                <a:ln w="10160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!!!!!!!!!</a:t>
            </a:r>
            <a:endParaRPr lang="pl-PL" b="1" dirty="0">
              <a:ln w="10160">
                <a:solidFill>
                  <a:srgbClr val="80008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5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Online, Pamięci, Biznes, Kup, Internet, Technolo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66" y="3000372"/>
            <a:ext cx="3071834" cy="204789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/>
          </a:p>
          <a:p>
            <a:pPr algn="ctr">
              <a:buNone/>
            </a:pPr>
            <a:r>
              <a:rPr lang="pl-PL" b="1" dirty="0"/>
              <a:t> </a:t>
            </a:r>
            <a:r>
              <a:rPr lang="pl-PL" sz="3250" b="1" dirty="0" smtClean="0">
                <a:solidFill>
                  <a:srgbClr val="FF0000"/>
                </a:solidFill>
              </a:rPr>
              <a:t>Internet daje wiele </a:t>
            </a:r>
          </a:p>
          <a:p>
            <a:pPr algn="ctr">
              <a:buNone/>
            </a:pPr>
            <a:r>
              <a:rPr lang="pl-PL" sz="3250" b="1" dirty="0" smtClean="0">
                <a:solidFill>
                  <a:srgbClr val="FF0000"/>
                </a:solidFill>
              </a:rPr>
              <a:t>możliwości </a:t>
            </a:r>
            <a:endParaRPr lang="pl-PL" sz="325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WL\Downloads\computer-1845880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290"/>
            <a:ext cx="3640460" cy="2426973"/>
          </a:xfrm>
          <a:prstGeom prst="rect">
            <a:avLst/>
          </a:prstGeom>
          <a:noFill/>
        </p:spPr>
      </p:pic>
      <p:pic>
        <p:nvPicPr>
          <p:cNvPr id="2055" name="Picture 7" descr="Kino, Film, Kamery, Projektor, Reżyser, Wideo, Kli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2659017" cy="1714512"/>
          </a:xfrm>
          <a:prstGeom prst="rect">
            <a:avLst/>
          </a:prstGeom>
          <a:noFill/>
        </p:spPr>
      </p:pic>
      <p:pic>
        <p:nvPicPr>
          <p:cNvPr id="2057" name="Picture 9" descr="Dziewczyna, Muzyka, Moda, Nasłuchiwanie, Słuchawk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3108497" cy="2286040"/>
          </a:xfrm>
          <a:prstGeom prst="rect">
            <a:avLst/>
          </a:prstGeom>
          <a:noFill/>
        </p:spPr>
      </p:pic>
      <p:pic>
        <p:nvPicPr>
          <p:cNvPr id="2059" name="Picture 11" descr="Adres E Mail, Biuletyn, Obrotu, Online, Komunikacj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572008"/>
            <a:ext cx="3575847" cy="2000240"/>
          </a:xfrm>
          <a:prstGeom prst="rect">
            <a:avLst/>
          </a:prstGeom>
          <a:noFill/>
        </p:spPr>
      </p:pic>
      <p:pic>
        <p:nvPicPr>
          <p:cNvPr id="2063" name="Picture 15" descr="Iphone, Smartphone, Aplikacje, Apple In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18" y="857232"/>
            <a:ext cx="2786082" cy="1857388"/>
          </a:xfrm>
          <a:prstGeom prst="rect">
            <a:avLst/>
          </a:prstGeom>
          <a:noFill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357430"/>
            <a:ext cx="9001188" cy="1030204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WL\Downloads\man-1459246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3116"/>
            <a:ext cx="5259528" cy="500066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301" y="1772816"/>
            <a:ext cx="9144000" cy="4400568"/>
          </a:xfrm>
        </p:spPr>
        <p:txBody>
          <a:bodyPr/>
          <a:lstStyle/>
          <a:p>
            <a:pPr>
              <a:buNone/>
            </a:pPr>
            <a:r>
              <a:rPr lang="pl-PL" sz="3600" dirty="0" smtClean="0">
                <a:solidFill>
                  <a:srgbClr val="C00000"/>
                </a:solidFill>
              </a:rPr>
              <a:t>   Korzystanie </a:t>
            </a:r>
            <a:r>
              <a:rPr lang="pl-PL" sz="3600" dirty="0" smtClean="0">
                <a:solidFill>
                  <a:srgbClr val="C00000"/>
                </a:solidFill>
              </a:rPr>
              <a:t>z </a:t>
            </a:r>
            <a:r>
              <a:rPr lang="pl-PL" sz="3600" dirty="0">
                <a:solidFill>
                  <a:srgbClr val="C00000"/>
                </a:solidFill>
              </a:rPr>
              <a:t>I</a:t>
            </a:r>
            <a:r>
              <a:rPr lang="pl-PL" sz="3600" dirty="0" smtClean="0">
                <a:solidFill>
                  <a:srgbClr val="C00000"/>
                </a:solidFill>
              </a:rPr>
              <a:t>nternetu </a:t>
            </a:r>
            <a:r>
              <a:rPr lang="pl-PL" sz="3600" dirty="0" smtClean="0">
                <a:solidFill>
                  <a:srgbClr val="C00000"/>
                </a:solidFill>
              </a:rPr>
              <a:t>jest dla nas </a:t>
            </a:r>
            <a:r>
              <a:rPr lang="pl-PL" sz="3600" dirty="0" smtClean="0">
                <a:solidFill>
                  <a:srgbClr val="C00000"/>
                </a:solidFill>
              </a:rPr>
              <a:t>czymś  przyjemnym </a:t>
            </a:r>
            <a:r>
              <a:rPr lang="pl-PL" sz="3600" dirty="0" smtClean="0">
                <a:solidFill>
                  <a:srgbClr val="C00000"/>
                </a:solidFill>
              </a:rPr>
              <a:t>i wręcz banalnym.</a:t>
            </a: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 tym PROBLEM!</a:t>
            </a:r>
          </a:p>
          <a:p>
            <a:pPr>
              <a:buNone/>
            </a:pPr>
            <a:r>
              <a:rPr lang="pl-PL" sz="3600" dirty="0" smtClean="0">
                <a:solidFill>
                  <a:srgbClr val="C00000"/>
                </a:solidFill>
              </a:rPr>
              <a:t>Często nie jesteśmy świadomi </a:t>
            </a:r>
          </a:p>
          <a:p>
            <a:pPr>
              <a:buNone/>
            </a:pPr>
            <a:r>
              <a:rPr lang="pl-PL" sz="3600" dirty="0">
                <a:solidFill>
                  <a:srgbClr val="C00000"/>
                </a:solidFill>
              </a:rPr>
              <a:t>n</a:t>
            </a:r>
            <a:r>
              <a:rPr lang="pl-PL" sz="3600" dirty="0" smtClean="0">
                <a:solidFill>
                  <a:srgbClr val="C00000"/>
                </a:solidFill>
              </a:rPr>
              <a:t>iebezpieczeństw,</a:t>
            </a:r>
            <a:endParaRPr lang="pl-PL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C00000"/>
                </a:solidFill>
              </a:rPr>
              <a:t>na </a:t>
            </a:r>
            <a:r>
              <a:rPr lang="pl-PL" sz="3600" dirty="0" smtClean="0">
                <a:solidFill>
                  <a:srgbClr val="C00000"/>
                </a:solidFill>
              </a:rPr>
              <a:t>które się narażamy 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Jak podają statystyki coraz więcej korzystamy z </a:t>
            </a:r>
            <a:r>
              <a:rPr lang="pl-PL" dirty="0" err="1" smtClean="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internetu</a:t>
            </a:r>
            <a:r>
              <a:rPr lang="pl-PL" dirty="0" smtClean="0">
                <a:solidFill>
                  <a:srgbClr val="8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w tym najmłodsi.</a:t>
            </a:r>
            <a:endParaRPr lang="pl-PL" dirty="0">
              <a:solidFill>
                <a:srgbClr val="80008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WL\Desktop\liczba-internautow-w-polsce-2005-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1036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Znalezione obrazy dla zapytania: ziemia na białym 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126" y="2500306"/>
            <a:ext cx="4300874" cy="478634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300" dirty="0" smtClean="0"/>
              <a:t>Choć Internet jest jednym z najwspanialszych źródeł wiedzy na świecie, ma również swą </a:t>
            </a:r>
            <a:r>
              <a:rPr lang="pl-P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ciemniejszą stronę</a:t>
            </a:r>
            <a:endParaRPr lang="pl-PL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Laptopa, Działalności Człowieka, Z Góry, It-Eksp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791615" cy="3429000"/>
          </a:xfrm>
          <a:prstGeom prst="rect">
            <a:avLst/>
          </a:prstGeom>
          <a:noFill/>
        </p:spPr>
      </p:pic>
      <p:pic>
        <p:nvPicPr>
          <p:cNvPr id="13322" name="Picture 10" descr="Śmierć, Ciemność, Ciemny, Hood, Hooded, Duch, Dem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5850" y="0"/>
            <a:ext cx="10692075" cy="785818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>
              <a:alpha val="32000"/>
            </a:srgbClr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Wiele zagrożeń możesz uniknąć jeśli tylko będziesz je znał!!!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WL\Downloads\hand-3044387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4214842"/>
          </a:xfrm>
          <a:prstGeom prst="rect">
            <a:avLst/>
          </a:prstGeom>
          <a:noFill/>
        </p:spPr>
      </p:pic>
      <p:sp>
        <p:nvSpPr>
          <p:cNvPr id="4" name="Uśmiechnięta buźka 3"/>
          <p:cNvSpPr/>
          <p:nvPr/>
        </p:nvSpPr>
        <p:spPr>
          <a:xfrm>
            <a:off x="7143768" y="857232"/>
            <a:ext cx="1357322" cy="128588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rzeglądarka, Sieci Web, Www, Komp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40" y="1857340"/>
            <a:ext cx="5000660" cy="500066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Nie </a:t>
            </a: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podawaj swoich danych osobowych.(</a:t>
            </a: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Telefonu,</a:t>
            </a:r>
          </a:p>
          <a:p>
            <a:pPr>
              <a:buNone/>
            </a:pP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adresu </a:t>
            </a: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zamieszkania, itp.)</a:t>
            </a:r>
          </a:p>
          <a:p>
            <a:pPr>
              <a:buNone/>
            </a:pP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Mogą wpaść w niewłaściwe </a:t>
            </a:r>
            <a:endParaRPr lang="pl-PL" sz="3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ręce</a:t>
            </a: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Nie </a:t>
            </a: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zamieszczaj </a:t>
            </a: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zdjęć,</a:t>
            </a:r>
            <a:endParaRPr lang="pl-PL" sz="3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których potem byś żałował. </a:t>
            </a:r>
            <a:r>
              <a:rPr lang="pl-PL" sz="3400" dirty="0" smtClean="0">
                <a:solidFill>
                  <a:srgbClr val="00B0F0"/>
                </a:solidFill>
              </a:rPr>
              <a:t>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" y="285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Korzystaj z SIECI Z GŁOWĄ!!!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3399"/>
                </a:solidFill>
              </a:rPr>
              <a:t>   Nigdy nie rozmawiaj z osobami których nie znacz. Nie masz pewności z kim rozmawiasz!!!</a:t>
            </a:r>
            <a:endParaRPr lang="pl-PL" dirty="0">
              <a:solidFill>
                <a:srgbClr val="FF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381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343852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L\Downloads\lcd-32872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4240476" cy="392906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Internet to miejsce wielu oszustw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W sieci znajdują się użytkownicy, którzy celowo wykradają dane osobowe, by stworzyć bazę i z zyskiem ją sprzedać. Należy też pamiętać, że dostęp do danych pozwala na złamanie różnych zabezpieczeń.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5357826"/>
            <a:ext cx="9144000" cy="92333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Chroń swoje dane !!!!!!!!</a:t>
            </a:r>
            <a:endParaRPr lang="pl-PL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209</Words>
  <Application>Microsoft Office PowerPoint</Application>
  <PresentationFormat>Pokaz na ekranie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Bezpieczny Internet </vt:lpstr>
      <vt:lpstr>Prezentacja programu PowerPoint</vt:lpstr>
      <vt:lpstr>Prezentacja programu PowerPoint</vt:lpstr>
      <vt:lpstr>Prezentacja programu PowerPoint</vt:lpstr>
      <vt:lpstr>Prezentacja programu PowerPoint</vt:lpstr>
      <vt:lpstr>Wiele zagrożeń możesz uniknąć jeśli tylko będziesz je znał!!!</vt:lpstr>
      <vt:lpstr> </vt:lpstr>
      <vt:lpstr>Prezentacja programu PowerPoint</vt:lpstr>
      <vt:lpstr>Internet to miejsce wielu oszustw </vt:lpstr>
      <vt:lpstr>          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Internet</dc:title>
  <dc:creator>Leszczyki</dc:creator>
  <cp:lastModifiedBy>Windows User</cp:lastModifiedBy>
  <cp:revision>19</cp:revision>
  <dcterms:created xsi:type="dcterms:W3CDTF">2020-02-22T09:39:05Z</dcterms:created>
  <dcterms:modified xsi:type="dcterms:W3CDTF">2020-03-12T08:26:23Z</dcterms:modified>
</cp:coreProperties>
</file>