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4660"/>
  </p:normalViewPr>
  <p:slideViewPr>
    <p:cSldViewPr>
      <p:cViewPr varScale="1">
        <p:scale>
          <a:sx n="70" d="100"/>
          <a:sy n="70" d="100"/>
        </p:scale>
        <p:origin x="13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l-PL" smtClean="0"/>
              <a:t>Kliknij, aby edytować styl</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E8FDAD16-3BF9-420D-AE2E-739833C4D307}" type="datetimeFigureOut">
              <a:rPr lang="pl-PL" smtClean="0"/>
              <a:t>08.01.2021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E8FDAD16-3BF9-420D-AE2E-739833C4D307}" type="datetimeFigureOut">
              <a:rPr lang="pl-PL" smtClean="0"/>
              <a:t>08.01.2021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E8FDAD16-3BF9-420D-AE2E-739833C4D307}" type="datetimeFigureOut">
              <a:rPr lang="pl-PL" smtClean="0"/>
              <a:t>08.01.2021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E8FDAD16-3BF9-420D-AE2E-739833C4D307}" type="datetimeFigureOut">
              <a:rPr lang="pl-PL" smtClean="0"/>
              <a:t>08.01.2021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smtClean="0"/>
              <a:t>Kliknij, aby edytować styl</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l-PL" smtClean="0"/>
              <a:t>Kliknij, aby edytować style wzorca tekstu</a:t>
            </a:r>
          </a:p>
        </p:txBody>
      </p:sp>
      <p:sp>
        <p:nvSpPr>
          <p:cNvPr id="4" name="Date Placeholder 3"/>
          <p:cNvSpPr>
            <a:spLocks noGrp="1"/>
          </p:cNvSpPr>
          <p:nvPr>
            <p:ph type="dt" sz="half" idx="10"/>
          </p:nvPr>
        </p:nvSpPr>
        <p:spPr/>
        <p:txBody>
          <a:bodyPr/>
          <a:lstStyle/>
          <a:p>
            <a:fld id="{E8FDAD16-3BF9-420D-AE2E-739833C4D307}" type="datetimeFigureOut">
              <a:rPr lang="pl-PL" smtClean="0"/>
              <a:t>08.01.2021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E8FDAD16-3BF9-420D-AE2E-739833C4D307}" type="datetimeFigureOut">
              <a:rPr lang="pl-PL" smtClean="0"/>
              <a:t>08.01.2021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C329C3E-8D5A-4A77-9759-40B7F87610CA}"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l-PL" smtClean="0"/>
              <a:t>Kliknij, aby edytować style wzorca tekstu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E8FDAD16-3BF9-420D-AE2E-739833C4D307}" type="datetimeFigureOut">
              <a:rPr lang="pl-PL" smtClean="0"/>
              <a:t>08.01.2021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E8FDAD16-3BF9-420D-AE2E-739833C4D307}" type="datetimeFigureOut">
              <a:rPr lang="pl-PL" smtClean="0"/>
              <a:t>08.01.2021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DAD16-3BF9-420D-AE2E-739833C4D307}" type="datetimeFigureOut">
              <a:rPr lang="pl-PL" smtClean="0"/>
              <a:t>08.01.2021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smtClean="0"/>
              <a:t>Kliknij, aby edytować styl</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l-PL" smtClean="0"/>
              <a:t>Kliknij, aby edytować style wzorca tekstu</a:t>
            </a:r>
          </a:p>
        </p:txBody>
      </p:sp>
      <p:sp>
        <p:nvSpPr>
          <p:cNvPr id="5" name="Date Placeholder 4"/>
          <p:cNvSpPr>
            <a:spLocks noGrp="1"/>
          </p:cNvSpPr>
          <p:nvPr>
            <p:ph type="dt" sz="half" idx="10"/>
          </p:nvPr>
        </p:nvSpPr>
        <p:spPr/>
        <p:txBody>
          <a:bodyPr/>
          <a:lstStyle/>
          <a:p>
            <a:fld id="{E8FDAD16-3BF9-420D-AE2E-739833C4D307}" type="datetimeFigureOut">
              <a:rPr lang="pl-PL" smtClean="0"/>
              <a:t>08.01.2021</a:t>
            </a:fld>
            <a:endParaRPr lang="pl-PL"/>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C329C3E-8D5A-4A77-9759-40B7F87610C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l-PL" smtClean="0"/>
              <a:t>Kliknij ikonę, aby dodać obraz</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l-PL" smtClean="0"/>
              <a:t>Kliknij, aby edytować styl</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E8FDAD16-3BF9-420D-AE2E-739833C4D307}" type="datetimeFigureOut">
              <a:rPr lang="pl-PL" smtClean="0"/>
              <a:t>08.01.2021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C329C3E-8D5A-4A77-9759-40B7F87610CA}"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8FDAD16-3BF9-420D-AE2E-739833C4D307}" type="datetimeFigureOut">
              <a:rPr lang="pl-PL" smtClean="0"/>
              <a:t>08.01.2021</a:t>
            </a:fld>
            <a:endParaRPr lang="pl-PL"/>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l-PL"/>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C329C3E-8D5A-4A77-9759-40B7F87610CA}"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Autofit/>
          </a:bodyPr>
          <a:lstStyle/>
          <a:p>
            <a:pPr algn="ctr"/>
            <a:r>
              <a:rPr lang="pl-PL" sz="3600" dirty="0" smtClean="0"/>
              <a:t/>
            </a:r>
            <a:br>
              <a:rPr lang="pl-PL" sz="3600" dirty="0" smtClean="0"/>
            </a:br>
            <a:r>
              <a:rPr lang="pl-PL" sz="3600" dirty="0"/>
              <a:t/>
            </a:r>
            <a:br>
              <a:rPr lang="pl-PL" sz="3600" dirty="0"/>
            </a:br>
            <a:r>
              <a:rPr lang="pl-PL" sz="3600" dirty="0" smtClean="0"/>
              <a:t/>
            </a:r>
            <a:br>
              <a:rPr lang="pl-PL" sz="3600" dirty="0" smtClean="0"/>
            </a:br>
            <a:r>
              <a:rPr lang="pl-PL" sz="3600" dirty="0" err="1" smtClean="0"/>
              <a:t>Today</a:t>
            </a:r>
            <a:r>
              <a:rPr lang="pl-PL" sz="3600" dirty="0" smtClean="0"/>
              <a:t> </a:t>
            </a:r>
            <a:r>
              <a:rPr lang="pl-PL" sz="3600" dirty="0" smtClean="0"/>
              <a:t>I </a:t>
            </a:r>
            <a:r>
              <a:rPr lang="pl-PL" sz="3600" dirty="0" err="1" smtClean="0"/>
              <a:t>would</a:t>
            </a:r>
            <a:r>
              <a:rPr lang="pl-PL" sz="3600" dirty="0" smtClean="0"/>
              <a:t> </a:t>
            </a:r>
            <a:r>
              <a:rPr lang="pl-PL" sz="3600" dirty="0" err="1" smtClean="0"/>
              <a:t>like</a:t>
            </a:r>
            <a:r>
              <a:rPr lang="pl-PL" sz="3600" dirty="0" smtClean="0"/>
              <a:t> to </a:t>
            </a:r>
            <a:r>
              <a:rPr lang="pl-PL" sz="3600" dirty="0" err="1" smtClean="0"/>
              <a:t>give</a:t>
            </a:r>
            <a:r>
              <a:rPr lang="pl-PL" sz="3600" dirty="0" smtClean="0"/>
              <a:t> </a:t>
            </a:r>
            <a:r>
              <a:rPr lang="pl-PL" sz="3600" dirty="0" err="1" smtClean="0"/>
              <a:t>you</a:t>
            </a:r>
            <a:r>
              <a:rPr lang="pl-PL" sz="3600" dirty="0" smtClean="0"/>
              <a:t> 7 </a:t>
            </a:r>
            <a:r>
              <a:rPr lang="pl-PL" sz="3600" dirty="0" err="1" smtClean="0"/>
              <a:t>reasons</a:t>
            </a:r>
            <a:r>
              <a:rPr lang="pl-PL" sz="3600" dirty="0" smtClean="0"/>
              <a:t> </a:t>
            </a:r>
            <a:r>
              <a:rPr lang="pl-PL" sz="3600" dirty="0" err="1" smtClean="0"/>
              <a:t>why</a:t>
            </a:r>
            <a:r>
              <a:rPr lang="pl-PL" sz="3600" dirty="0" smtClean="0"/>
              <a:t> </a:t>
            </a:r>
            <a:r>
              <a:rPr lang="pl-PL" sz="3600" dirty="0" err="1" smtClean="0"/>
              <a:t>it</a:t>
            </a:r>
            <a:r>
              <a:rPr lang="pl-PL" sz="3600" dirty="0" smtClean="0"/>
              <a:t> be nice to go to </a:t>
            </a:r>
            <a:r>
              <a:rPr lang="pl-PL" sz="3600" dirty="0" err="1" smtClean="0"/>
              <a:t>an</a:t>
            </a:r>
            <a:r>
              <a:rPr lang="pl-PL" sz="3600" dirty="0" smtClean="0"/>
              <a:t> </a:t>
            </a:r>
            <a:r>
              <a:rPr lang="pl-PL" sz="3600" dirty="0" err="1" smtClean="0"/>
              <a:t>Englisch</a:t>
            </a:r>
            <a:r>
              <a:rPr lang="pl-PL" sz="3600" dirty="0" smtClean="0"/>
              <a:t> </a:t>
            </a:r>
            <a:r>
              <a:rPr lang="pl-PL" sz="3600" dirty="0" err="1" smtClean="0"/>
              <a:t>school</a:t>
            </a:r>
            <a:r>
              <a:rPr lang="pl-PL" sz="3600" dirty="0" smtClean="0"/>
              <a:t>.</a:t>
            </a:r>
            <a:endParaRPr lang="pl-PL" sz="3600" dirty="0"/>
          </a:p>
        </p:txBody>
      </p:sp>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3284984"/>
            <a:ext cx="4254976" cy="3191232"/>
          </a:xfrm>
        </p:spPr>
      </p:pic>
    </p:spTree>
    <p:extLst>
      <p:ext uri="{BB962C8B-B14F-4D97-AF65-F5344CB8AC3E}">
        <p14:creationId xmlns:p14="http://schemas.microsoft.com/office/powerpoint/2010/main" val="42081043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sz="half" idx="1"/>
          </p:nvPr>
        </p:nvSpPr>
        <p:spPr/>
        <p:txBody>
          <a:bodyPr>
            <a:normAutofit fontScale="55000" lnSpcReduction="20000"/>
          </a:bodyPr>
          <a:lstStyle/>
          <a:p>
            <a:pPr marL="0" indent="0" algn="ctr">
              <a:buNone/>
            </a:pPr>
            <a:r>
              <a:rPr lang="pl-PL" dirty="0" smtClean="0">
                <a:solidFill>
                  <a:srgbClr val="00B050"/>
                </a:solidFill>
              </a:rPr>
              <a:t>   </a:t>
            </a:r>
            <a:r>
              <a:rPr lang="pl-PL" dirty="0" err="1" smtClean="0">
                <a:solidFill>
                  <a:srgbClr val="00B050"/>
                </a:solidFill>
              </a:rPr>
              <a:t>Uniforms</a:t>
            </a:r>
            <a:endParaRPr lang="pl-PL" dirty="0" smtClean="0">
              <a:solidFill>
                <a:srgbClr val="00B050"/>
              </a:solidFill>
            </a:endParaRPr>
          </a:p>
          <a:p>
            <a:pPr marL="0" indent="0">
              <a:buNone/>
            </a:pPr>
            <a:endParaRPr lang="pl-PL" dirty="0" smtClean="0"/>
          </a:p>
          <a:p>
            <a:pPr marL="0" indent="0" algn="ctr">
              <a:lnSpc>
                <a:spcPct val="170000"/>
              </a:lnSpc>
              <a:buNone/>
            </a:pPr>
            <a:r>
              <a:rPr lang="en-US" sz="2600" b="0" dirty="0" smtClean="0"/>
              <a:t>The UK school, and especially </a:t>
            </a:r>
            <a:endParaRPr lang="pl-PL" sz="2600" b="0" dirty="0" smtClean="0"/>
          </a:p>
          <a:p>
            <a:pPr marL="0" indent="0" algn="ctr">
              <a:lnSpc>
                <a:spcPct val="170000"/>
              </a:lnSpc>
              <a:buNone/>
            </a:pPr>
            <a:r>
              <a:rPr lang="en-US" sz="2600" b="0" dirty="0" smtClean="0"/>
              <a:t>the </a:t>
            </a:r>
            <a:r>
              <a:rPr lang="en-US" sz="2600" b="0" dirty="0" smtClean="0"/>
              <a:t>William School, places great emphasis on the neat appearance of the students. Children wear uniforms every day. They have shirts and ties, long pants in fall and winter, short pants in spring and summer. No jewelry (except the watch) is allowed</a:t>
            </a:r>
            <a:endParaRPr lang="pl-PL" sz="2600" b="0" dirty="0"/>
          </a:p>
        </p:txBody>
      </p:sp>
      <p:pic>
        <p:nvPicPr>
          <p:cNvPr id="6" name="Symbol zastępczy zawartości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00588" y="2360877"/>
            <a:ext cx="3200400" cy="1185333"/>
          </a:xfrm>
        </p:spPr>
      </p:pic>
      <p:sp>
        <p:nvSpPr>
          <p:cNvPr id="2" name="Tytuł 1"/>
          <p:cNvSpPr>
            <a:spLocks noGrp="1"/>
          </p:cNvSpPr>
          <p:nvPr>
            <p:ph type="title"/>
          </p:nvPr>
        </p:nvSpPr>
        <p:spPr/>
        <p:txBody>
          <a:bodyPr/>
          <a:lstStyle/>
          <a:p>
            <a:r>
              <a:rPr lang="pl-PL" dirty="0" smtClean="0"/>
              <a:t>The </a:t>
            </a:r>
            <a:r>
              <a:rPr lang="pl-PL" dirty="0" err="1" smtClean="0"/>
              <a:t>first</a:t>
            </a:r>
            <a:r>
              <a:rPr lang="pl-PL" dirty="0" smtClean="0"/>
              <a:t> </a:t>
            </a:r>
            <a:r>
              <a:rPr lang="pl-PL" dirty="0" err="1" smtClean="0"/>
              <a:t>reason</a:t>
            </a:r>
            <a:r>
              <a:rPr lang="pl-PL" dirty="0" smtClean="0"/>
              <a:t> </a:t>
            </a:r>
            <a:r>
              <a:rPr lang="pl-PL" dirty="0" err="1" smtClean="0"/>
              <a:t>is</a:t>
            </a:r>
            <a:r>
              <a:rPr lang="pl-PL" dirty="0" smtClean="0"/>
              <a:t>:</a:t>
            </a:r>
            <a:endParaRPr lang="pl-PL" dirty="0"/>
          </a:p>
        </p:txBody>
      </p:sp>
    </p:spTree>
    <p:extLst>
      <p:ext uri="{BB962C8B-B14F-4D97-AF65-F5344CB8AC3E}">
        <p14:creationId xmlns:p14="http://schemas.microsoft.com/office/powerpoint/2010/main" val="32682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p:txBody>
          <a:bodyPr>
            <a:normAutofit fontScale="92500" lnSpcReduction="10000"/>
          </a:bodyPr>
          <a:lstStyle/>
          <a:p>
            <a:pPr algn="ctr"/>
            <a:r>
              <a:rPr lang="pl-PL" dirty="0" err="1" smtClean="0">
                <a:solidFill>
                  <a:srgbClr val="00B050"/>
                </a:solidFill>
              </a:rPr>
              <a:t>Backpack</a:t>
            </a:r>
            <a:endParaRPr lang="pl-PL" b="0" dirty="0" smtClean="0">
              <a:solidFill>
                <a:srgbClr val="00B050"/>
              </a:solidFill>
            </a:endParaRPr>
          </a:p>
          <a:p>
            <a:pPr algn="ctr"/>
            <a:r>
              <a:rPr lang="en-US" b="0" dirty="0" smtClean="0"/>
              <a:t>This is not a heavy backpack, but a light, flat briefcase that holds an exercise book and a book, and a library book once a week</a:t>
            </a:r>
            <a:r>
              <a:rPr lang="en-US" b="0" dirty="0" smtClean="0"/>
              <a:t>.</a:t>
            </a:r>
            <a:endParaRPr lang="pl-PL" b="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700588" y="2606626"/>
            <a:ext cx="3200400" cy="693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ytuł 1"/>
          <p:cNvSpPr>
            <a:spLocks noGrp="1"/>
          </p:cNvSpPr>
          <p:nvPr>
            <p:ph type="title"/>
          </p:nvPr>
        </p:nvSpPr>
        <p:spPr/>
        <p:txBody>
          <a:bodyPr/>
          <a:lstStyle/>
          <a:p>
            <a:r>
              <a:rPr lang="pl-PL" dirty="0" smtClean="0"/>
              <a:t>The </a:t>
            </a:r>
            <a:r>
              <a:rPr lang="pl-PL" dirty="0" err="1" smtClean="0"/>
              <a:t>second</a:t>
            </a:r>
            <a:r>
              <a:rPr lang="pl-PL" dirty="0" smtClean="0"/>
              <a:t> </a:t>
            </a:r>
            <a:r>
              <a:rPr lang="pl-PL" dirty="0" err="1" smtClean="0"/>
              <a:t>reason</a:t>
            </a:r>
            <a:r>
              <a:rPr lang="pl-PL" dirty="0" smtClean="0"/>
              <a:t> </a:t>
            </a:r>
            <a:r>
              <a:rPr lang="pl-PL" dirty="0" err="1" smtClean="0"/>
              <a:t>is</a:t>
            </a:r>
            <a:r>
              <a:rPr lang="pl-PL" dirty="0" smtClean="0"/>
              <a:t>:</a:t>
            </a:r>
            <a:endParaRPr lang="pl-PL" dirty="0"/>
          </a:p>
        </p:txBody>
      </p:sp>
    </p:spTree>
    <p:extLst>
      <p:ext uri="{BB962C8B-B14F-4D97-AF65-F5344CB8AC3E}">
        <p14:creationId xmlns:p14="http://schemas.microsoft.com/office/powerpoint/2010/main" val="258266608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p:txBody>
          <a:bodyPr>
            <a:normAutofit fontScale="92500" lnSpcReduction="20000"/>
          </a:bodyPr>
          <a:lstStyle/>
          <a:p>
            <a:pPr algn="ctr"/>
            <a:r>
              <a:rPr lang="pl-PL" dirty="0" err="1" smtClean="0">
                <a:solidFill>
                  <a:srgbClr val="00B050"/>
                </a:solidFill>
              </a:rPr>
              <a:t>Teachers</a:t>
            </a:r>
            <a:endParaRPr lang="pl-PL" dirty="0" smtClean="0">
              <a:solidFill>
                <a:srgbClr val="00B050"/>
              </a:solidFill>
            </a:endParaRPr>
          </a:p>
          <a:p>
            <a:pPr algn="ctr"/>
            <a:r>
              <a:rPr lang="en-US" b="0" dirty="0" smtClean="0"/>
              <a:t>They take children very seriously, they are cute to them and always smiling. </a:t>
            </a:r>
            <a:r>
              <a:rPr lang="en-US" b="0" dirty="0" smtClean="0"/>
              <a:t> </a:t>
            </a:r>
            <a:r>
              <a:rPr lang="pl-PL" b="0" dirty="0"/>
              <a:t>O</a:t>
            </a:r>
            <a:r>
              <a:rPr lang="en-US" b="0" dirty="0" smtClean="0"/>
              <a:t>n </a:t>
            </a:r>
            <a:r>
              <a:rPr lang="en-US" b="0" dirty="0" smtClean="0"/>
              <a:t>the very first day, all teachers will know the children in their class by </a:t>
            </a:r>
            <a:r>
              <a:rPr lang="en-US" b="0" dirty="0" smtClean="0"/>
              <a:t>name</a:t>
            </a:r>
            <a:r>
              <a:rPr lang="pl-PL" b="0" dirty="0"/>
              <a:t>.</a:t>
            </a:r>
            <a:endParaRPr lang="pl-PL" b="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700588" y="2153444"/>
            <a:ext cx="32004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ytuł 1"/>
          <p:cNvSpPr>
            <a:spLocks noGrp="1"/>
          </p:cNvSpPr>
          <p:nvPr>
            <p:ph type="title"/>
          </p:nvPr>
        </p:nvSpPr>
        <p:spPr/>
        <p:txBody>
          <a:bodyPr/>
          <a:lstStyle/>
          <a:p>
            <a:r>
              <a:rPr lang="pl-PL" dirty="0" smtClean="0"/>
              <a:t>The third </a:t>
            </a:r>
            <a:r>
              <a:rPr lang="pl-PL" dirty="0" err="1" smtClean="0"/>
              <a:t>reason</a:t>
            </a:r>
            <a:r>
              <a:rPr lang="pl-PL" dirty="0" smtClean="0"/>
              <a:t> </a:t>
            </a:r>
            <a:r>
              <a:rPr lang="pl-PL" dirty="0" err="1" smtClean="0"/>
              <a:t>is</a:t>
            </a:r>
            <a:r>
              <a:rPr lang="pl-PL" dirty="0"/>
              <a:t>:</a:t>
            </a:r>
          </a:p>
        </p:txBody>
      </p:sp>
    </p:spTree>
    <p:extLst>
      <p:ext uri="{BB962C8B-B14F-4D97-AF65-F5344CB8AC3E}">
        <p14:creationId xmlns:p14="http://schemas.microsoft.com/office/powerpoint/2010/main" val="408957195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And the </a:t>
            </a:r>
            <a:r>
              <a:rPr lang="pl-PL" dirty="0" err="1" smtClean="0"/>
              <a:t>fourth</a:t>
            </a:r>
            <a:r>
              <a:rPr lang="pl-PL" dirty="0" smtClean="0"/>
              <a:t> </a:t>
            </a:r>
            <a:r>
              <a:rPr lang="pl-PL" dirty="0" err="1" smtClean="0"/>
              <a:t>reason</a:t>
            </a:r>
            <a:r>
              <a:rPr lang="pl-PL" dirty="0" smtClean="0"/>
              <a:t> </a:t>
            </a:r>
            <a:r>
              <a:rPr lang="pl-PL" dirty="0" err="1" smtClean="0"/>
              <a:t>is</a:t>
            </a:r>
            <a:r>
              <a:rPr lang="pl-PL" dirty="0" smtClean="0"/>
              <a:t>:</a:t>
            </a:r>
            <a:endParaRPr lang="pl-PL" dirty="0"/>
          </a:p>
        </p:txBody>
      </p:sp>
      <p:sp>
        <p:nvSpPr>
          <p:cNvPr id="3" name="Symbol zastępczy zawartości 2"/>
          <p:cNvSpPr>
            <a:spLocks noGrp="1"/>
          </p:cNvSpPr>
          <p:nvPr>
            <p:ph idx="1"/>
          </p:nvPr>
        </p:nvSpPr>
        <p:spPr/>
        <p:txBody>
          <a:bodyPr>
            <a:normAutofit/>
          </a:bodyPr>
          <a:lstStyle/>
          <a:p>
            <a:pPr algn="ctr"/>
            <a:r>
              <a:rPr lang="pl-PL" dirty="0" err="1" smtClean="0">
                <a:solidFill>
                  <a:srgbClr val="00B050"/>
                </a:solidFill>
              </a:rPr>
              <a:t>Headmaster</a:t>
            </a:r>
            <a:endParaRPr lang="pl-PL" dirty="0" smtClean="0">
              <a:solidFill>
                <a:srgbClr val="00B050"/>
              </a:solidFill>
            </a:endParaRPr>
          </a:p>
          <a:p>
            <a:endParaRPr lang="pl-PL" dirty="0" smtClean="0"/>
          </a:p>
          <a:p>
            <a:pPr algn="ctr">
              <a:lnSpc>
                <a:spcPct val="150000"/>
              </a:lnSpc>
            </a:pPr>
            <a:r>
              <a:rPr lang="en-US" b="0" dirty="0" smtClean="0"/>
              <a:t>I heard that in one school the headmaster is the wildly charismatic Paul Kinsella. Sometimes he drops by for class or lunch at the cafeteria. He can be found on the playground when the children are released home. He is at all performances and events important for children, in which he is very involved. During the adaptation days, the children could also sit in his office and spin on the swivel chair.</a:t>
            </a:r>
            <a:endParaRPr lang="pl-PL" b="0" dirty="0"/>
          </a:p>
        </p:txBody>
      </p:sp>
    </p:spTree>
    <p:extLst>
      <p:ext uri="{BB962C8B-B14F-4D97-AF65-F5344CB8AC3E}">
        <p14:creationId xmlns:p14="http://schemas.microsoft.com/office/powerpoint/2010/main" val="257867839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fifth</a:t>
            </a:r>
            <a:r>
              <a:rPr lang="pl-PL" dirty="0" smtClean="0"/>
              <a:t> </a:t>
            </a:r>
            <a:r>
              <a:rPr lang="pl-PL" dirty="0" err="1" smtClean="0"/>
              <a:t>reason</a:t>
            </a:r>
            <a:r>
              <a:rPr lang="pl-PL" dirty="0" smtClean="0"/>
              <a:t> </a:t>
            </a:r>
            <a:r>
              <a:rPr lang="pl-PL" dirty="0" err="1" smtClean="0"/>
              <a:t>is</a:t>
            </a:r>
            <a:r>
              <a:rPr lang="pl-PL" dirty="0" smtClean="0"/>
              <a:t>:</a:t>
            </a:r>
            <a:endParaRPr lang="pl-PL" dirty="0"/>
          </a:p>
        </p:txBody>
      </p:sp>
      <p:sp>
        <p:nvSpPr>
          <p:cNvPr id="3" name="Symbol zastępczy zawartości 2"/>
          <p:cNvSpPr>
            <a:spLocks noGrp="1"/>
          </p:cNvSpPr>
          <p:nvPr>
            <p:ph idx="1"/>
          </p:nvPr>
        </p:nvSpPr>
        <p:spPr/>
        <p:txBody>
          <a:bodyPr>
            <a:normAutofit/>
          </a:bodyPr>
          <a:lstStyle/>
          <a:p>
            <a:pPr algn="ctr">
              <a:lnSpc>
                <a:spcPct val="200000"/>
              </a:lnSpc>
            </a:pPr>
            <a:r>
              <a:rPr lang="en-US" sz="2000" b="0" dirty="0" smtClean="0"/>
              <a:t>After each semester, there is an interview (about 20 minutes of a 1: 1 meeting, for a specific hour) and an interview, where on the scale is your child in terms of learning progress, what is great and what you need to work on.</a:t>
            </a:r>
            <a:endParaRPr lang="pl-PL" sz="2000" b="0" dirty="0"/>
          </a:p>
        </p:txBody>
      </p:sp>
    </p:spTree>
    <p:extLst>
      <p:ext uri="{BB962C8B-B14F-4D97-AF65-F5344CB8AC3E}">
        <p14:creationId xmlns:p14="http://schemas.microsoft.com/office/powerpoint/2010/main" val="10668373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sixth</a:t>
            </a:r>
            <a:r>
              <a:rPr lang="pl-PL" dirty="0" smtClean="0"/>
              <a:t> </a:t>
            </a:r>
            <a:r>
              <a:rPr lang="pl-PL" dirty="0" err="1" smtClean="0"/>
              <a:t>reason</a:t>
            </a:r>
            <a:r>
              <a:rPr lang="pl-PL" dirty="0" smtClean="0"/>
              <a:t> </a:t>
            </a:r>
            <a:r>
              <a:rPr lang="pl-PL" dirty="0" err="1" smtClean="0"/>
              <a:t>is</a:t>
            </a:r>
            <a:r>
              <a:rPr lang="pl-PL" dirty="0" smtClean="0"/>
              <a:t>:</a:t>
            </a:r>
            <a:endParaRPr lang="pl-PL" dirty="0"/>
          </a:p>
        </p:txBody>
      </p:sp>
      <p:sp>
        <p:nvSpPr>
          <p:cNvPr id="3" name="Symbol zastępczy zawartości 2"/>
          <p:cNvSpPr>
            <a:spLocks noGrp="1"/>
          </p:cNvSpPr>
          <p:nvPr>
            <p:ph idx="1"/>
          </p:nvPr>
        </p:nvSpPr>
        <p:spPr/>
        <p:txBody>
          <a:bodyPr>
            <a:normAutofit/>
          </a:bodyPr>
          <a:lstStyle/>
          <a:p>
            <a:pPr marL="0" indent="0">
              <a:lnSpc>
                <a:spcPct val="200000"/>
              </a:lnSpc>
              <a:buNone/>
            </a:pPr>
            <a:r>
              <a:rPr lang="pl-PL" sz="1800" b="0" dirty="0" err="1" smtClean="0"/>
              <a:t>Children</a:t>
            </a:r>
            <a:r>
              <a:rPr lang="en-US" sz="1800" b="0" dirty="0" smtClean="0"/>
              <a:t> </a:t>
            </a:r>
            <a:r>
              <a:rPr lang="en-US" sz="1800" b="0" dirty="0" smtClean="0"/>
              <a:t>may bring a water bottle to school. There can only be pure, still water in the water bottle. As a snack in class, children get vegetables and fruit, for which we pay 20p (PLN 1) a day. He can eat lunch at school or bring his healthy lunch. The youngest children get hot lunches for free.</a:t>
            </a:r>
            <a:endParaRPr lang="pl-PL" sz="1800" b="0" dirty="0"/>
          </a:p>
        </p:txBody>
      </p:sp>
    </p:spTree>
    <p:extLst>
      <p:ext uri="{BB962C8B-B14F-4D97-AF65-F5344CB8AC3E}">
        <p14:creationId xmlns:p14="http://schemas.microsoft.com/office/powerpoint/2010/main" val="168694966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last</a:t>
            </a:r>
            <a:r>
              <a:rPr lang="pl-PL" dirty="0" smtClean="0"/>
              <a:t> </a:t>
            </a:r>
            <a:r>
              <a:rPr lang="pl-PL" dirty="0" err="1" smtClean="0"/>
              <a:t>reason</a:t>
            </a:r>
            <a:r>
              <a:rPr lang="pl-PL" dirty="0" smtClean="0"/>
              <a:t> </a:t>
            </a:r>
            <a:r>
              <a:rPr lang="pl-PL" dirty="0" err="1" smtClean="0"/>
              <a:t>why</a:t>
            </a:r>
            <a:r>
              <a:rPr lang="pl-PL" dirty="0" smtClean="0"/>
              <a:t> </a:t>
            </a:r>
            <a:r>
              <a:rPr lang="pl-PL" dirty="0" err="1" smtClean="0"/>
              <a:t>is</a:t>
            </a:r>
            <a:r>
              <a:rPr lang="pl-PL" dirty="0" smtClean="0"/>
              <a:t>:</a:t>
            </a:r>
            <a:endParaRPr lang="pl-PL" dirty="0"/>
          </a:p>
        </p:txBody>
      </p:sp>
      <p:sp>
        <p:nvSpPr>
          <p:cNvPr id="3" name="Symbol zastępczy zawartości 2"/>
          <p:cNvSpPr>
            <a:spLocks noGrp="1"/>
          </p:cNvSpPr>
          <p:nvPr>
            <p:ph idx="1"/>
          </p:nvPr>
        </p:nvSpPr>
        <p:spPr/>
        <p:txBody>
          <a:bodyPr>
            <a:normAutofit/>
          </a:bodyPr>
          <a:lstStyle/>
          <a:p>
            <a:pPr algn="ctr">
              <a:lnSpc>
                <a:spcPct val="250000"/>
              </a:lnSpc>
            </a:pPr>
            <a:r>
              <a:rPr lang="en-US" sz="2000" b="0" dirty="0" smtClean="0"/>
              <a:t>The last bell on the Thames sounded much later than </a:t>
            </a:r>
            <a:endParaRPr lang="pl-PL" sz="2000" b="0" smtClean="0"/>
          </a:p>
          <a:p>
            <a:pPr algn="ctr">
              <a:lnSpc>
                <a:spcPct val="250000"/>
              </a:lnSpc>
            </a:pPr>
            <a:r>
              <a:rPr lang="en-US" sz="2000" b="0" smtClean="0"/>
              <a:t>on </a:t>
            </a:r>
            <a:r>
              <a:rPr lang="en-US" sz="2000" b="0" dirty="0" smtClean="0"/>
              <a:t>the </a:t>
            </a:r>
            <a:r>
              <a:rPr lang="en-US" sz="2000" b="0" dirty="0" smtClean="0"/>
              <a:t>Vistula,</a:t>
            </a:r>
            <a:r>
              <a:rPr lang="pl-PL" sz="2000" b="0" dirty="0" smtClean="0"/>
              <a:t> </a:t>
            </a:r>
            <a:r>
              <a:rPr lang="en-US" sz="2000" b="0" dirty="0" smtClean="0"/>
              <a:t>this </a:t>
            </a:r>
            <a:r>
              <a:rPr lang="en-US" sz="2000" b="0" dirty="0" smtClean="0"/>
              <a:t>year on July 21. </a:t>
            </a:r>
            <a:endParaRPr lang="pl-PL" sz="2000" b="0" dirty="0" smtClean="0"/>
          </a:p>
          <a:p>
            <a:pPr algn="ctr">
              <a:lnSpc>
                <a:spcPct val="250000"/>
              </a:lnSpc>
            </a:pPr>
            <a:r>
              <a:rPr lang="en-US" sz="2000" b="0" dirty="0" smtClean="0"/>
              <a:t>It's </a:t>
            </a:r>
            <a:r>
              <a:rPr lang="en-US" sz="2000" b="0" dirty="0" smtClean="0"/>
              <a:t>a fact, we prefer long holidays in Poland. But there are many more such short holidays in British schools.</a:t>
            </a:r>
            <a:endParaRPr lang="pl-PL" sz="2000" b="0" dirty="0"/>
          </a:p>
        </p:txBody>
      </p:sp>
    </p:spTree>
    <p:extLst>
      <p:ext uri="{BB962C8B-B14F-4D97-AF65-F5344CB8AC3E}">
        <p14:creationId xmlns:p14="http://schemas.microsoft.com/office/powerpoint/2010/main" val="12970731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3600" dirty="0" smtClean="0"/>
              <a:t>T</a:t>
            </a:r>
            <a:r>
              <a:rPr lang="en-US" sz="3600" dirty="0" smtClean="0"/>
              <a:t>hank </a:t>
            </a:r>
            <a:r>
              <a:rPr lang="pl-PL" sz="3600" dirty="0" smtClean="0"/>
              <a:t>Y</a:t>
            </a:r>
            <a:r>
              <a:rPr lang="en-US" sz="3600" dirty="0" err="1" smtClean="0"/>
              <a:t>ou</a:t>
            </a:r>
            <a:r>
              <a:rPr lang="en-US" sz="3600" dirty="0" smtClean="0"/>
              <a:t> </a:t>
            </a:r>
            <a:r>
              <a:rPr lang="en-US" sz="3600" dirty="0"/>
              <a:t>very much for your </a:t>
            </a:r>
            <a:r>
              <a:rPr lang="en-US" sz="3600" dirty="0" smtClean="0"/>
              <a:t>time</a:t>
            </a:r>
            <a:r>
              <a:rPr lang="pl-PL" sz="3600" smtClean="0"/>
              <a:t> &lt;3</a:t>
            </a:r>
            <a:endParaRPr lang="pl-PL" sz="3600" dirty="0"/>
          </a:p>
        </p:txBody>
      </p:sp>
    </p:spTree>
    <p:extLst>
      <p:ext uri="{BB962C8B-B14F-4D97-AF65-F5344CB8AC3E}">
        <p14:creationId xmlns:p14="http://schemas.microsoft.com/office/powerpoint/2010/main" val="243271261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ąty">
  <a:themeElements>
    <a:clrScheme name="Kąty">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ąt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ą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31</TotalTime>
  <Words>414</Words>
  <Application>Microsoft Office PowerPoint</Application>
  <PresentationFormat>Pokaz na ekranie (4:3)</PresentationFormat>
  <Paragraphs>25</Paragraphs>
  <Slides>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9</vt:i4>
      </vt:variant>
    </vt:vector>
  </HeadingPairs>
  <TitlesOfParts>
    <vt:vector size="15" baseType="lpstr">
      <vt:lpstr>Arial</vt:lpstr>
      <vt:lpstr>Franklin Gothic Book</vt:lpstr>
      <vt:lpstr>Franklin Gothic Medium</vt:lpstr>
      <vt:lpstr>Tunga</vt:lpstr>
      <vt:lpstr>Wingdings</vt:lpstr>
      <vt:lpstr>Kąty</vt:lpstr>
      <vt:lpstr>   Today I would like to give you 7 reasons why it be nice to go to an Englisch school.</vt:lpstr>
      <vt:lpstr>The first reason is:</vt:lpstr>
      <vt:lpstr>The second reason is:</vt:lpstr>
      <vt:lpstr>The third reason is:</vt:lpstr>
      <vt:lpstr>And the fourth reason is:</vt:lpstr>
      <vt:lpstr>The fifth reason is:</vt:lpstr>
      <vt:lpstr>The sixth reason is:</vt:lpstr>
      <vt:lpstr>The last reason why is:</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 I would like to give you 10 reasons why it be nice to go to an Englisch school.</dc:title>
  <dc:creator>ACER</dc:creator>
  <cp:lastModifiedBy>Nauczyciel4</cp:lastModifiedBy>
  <cp:revision>4</cp:revision>
  <dcterms:created xsi:type="dcterms:W3CDTF">2020-12-18T07:19:31Z</dcterms:created>
  <dcterms:modified xsi:type="dcterms:W3CDTF">2021-01-08T20:14:02Z</dcterms:modified>
</cp:coreProperties>
</file>