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70" r:id="rId6"/>
    <p:sldId id="259" r:id="rId7"/>
    <p:sldId id="260" r:id="rId8"/>
    <p:sldId id="261" r:id="rId9"/>
    <p:sldId id="263" r:id="rId10"/>
    <p:sldId id="264" r:id="rId11"/>
    <p:sldId id="265" r:id="rId12"/>
    <p:sldId id="271" r:id="rId13"/>
    <p:sldId id="267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40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25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33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2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2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2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5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90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8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65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0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156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23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5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8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95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91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39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2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90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3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0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A9EA9-2403-4595-9EE4-CA7D2487FD35}" type="datetimeFigureOut">
              <a:rPr lang="pl-PL" smtClean="0"/>
              <a:t>2017-09-16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8C91E-9C74-4FCB-855A-791E40A8B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1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A9EA9-2403-4595-9EE4-CA7D2487FD3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2017-09-16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8C91E-9C74-4FCB-855A-791E40A8B334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We </a:t>
            </a:r>
            <a:r>
              <a:rPr lang="pl-PL" b="1" dirty="0" err="1"/>
              <a:t>i</a:t>
            </a:r>
            <a:r>
              <a:rPr lang="pl-PL" b="1" dirty="0" err="1" smtClean="0"/>
              <a:t>nvite</a:t>
            </a:r>
            <a:r>
              <a:rPr lang="pl-PL" b="1" dirty="0" smtClean="0"/>
              <a:t> </a:t>
            </a:r>
            <a:r>
              <a:rPr lang="pl-PL" b="1" dirty="0" err="1" smtClean="0"/>
              <a:t>you</a:t>
            </a:r>
            <a:r>
              <a:rPr lang="pl-PL" b="1" dirty="0" smtClean="0"/>
              <a:t> </a:t>
            </a:r>
            <a:r>
              <a:rPr lang="pl-PL" b="1" dirty="0" smtClean="0"/>
              <a:t>to </a:t>
            </a:r>
            <a:r>
              <a:rPr lang="pl-PL" b="1" dirty="0" err="1" smtClean="0"/>
              <a:t>watch</a:t>
            </a:r>
            <a:r>
              <a:rPr lang="pl-PL" b="1" dirty="0" smtClean="0"/>
              <a:t> </a:t>
            </a:r>
            <a:r>
              <a:rPr lang="pl-PL" b="1" dirty="0" err="1" smtClean="0"/>
              <a:t>our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err="1" smtClean="0"/>
              <a:t>presentation</a:t>
            </a:r>
            <a:r>
              <a:rPr lang="pl-PL" b="1" dirty="0" smtClean="0">
                <a:sym typeface="Wingdings" pitchFamily="2" charset="2"/>
              </a:rPr>
              <a:t>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Zapraszamy do </a:t>
            </a:r>
            <a:r>
              <a:rPr lang="pl-PL" b="1" dirty="0" smtClean="0">
                <a:solidFill>
                  <a:schemeClr val="tx1"/>
                </a:solidFill>
              </a:rPr>
              <a:t>obejrzenia</a:t>
            </a:r>
          </a:p>
          <a:p>
            <a:r>
              <a:rPr lang="pl-PL" b="1" dirty="0" smtClean="0">
                <a:solidFill>
                  <a:schemeClr val="tx1"/>
                </a:solidFill>
                <a:sym typeface="Wingdings" pitchFamily="2" charset="2"/>
              </a:rPr>
              <a:t>Karolina Rudy, Piotr Rudy</a:t>
            </a:r>
            <a:r>
              <a:rPr lang="pl-PL" b="1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atura MT Script Capitals" pitchFamily="66" charset="0"/>
              </a:rPr>
              <a:t>English 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 err="1" smtClean="0"/>
              <a:t>Colour</a:t>
            </a:r>
            <a:r>
              <a:rPr lang="pl-PL" dirty="0" smtClean="0"/>
              <a:t> - kolor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572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0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atura MT Script Capitals" pitchFamily="66" charset="0"/>
              </a:rPr>
              <a:t>English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/>
              <a:t>H</a:t>
            </a:r>
            <a:r>
              <a:rPr lang="pl-PL" b="1" i="1" dirty="0" smtClean="0"/>
              <a:t>amburger</a:t>
            </a:r>
            <a:endParaRPr lang="pl-PL" b="1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62103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2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atura MT Script Capitals" pitchFamily="66" charset="0"/>
              </a:rPr>
              <a:t>English 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 err="1" smtClean="0"/>
              <a:t>Yoghurt</a:t>
            </a:r>
            <a:r>
              <a:rPr lang="pl-PL" b="1" i="1" dirty="0" smtClean="0"/>
              <a:t> - jogurt</a:t>
            </a:r>
            <a:endParaRPr lang="pl-PL" b="1" i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880"/>
            <a:ext cx="6304756" cy="4728567"/>
          </a:xfrm>
        </p:spPr>
      </p:pic>
    </p:spTree>
    <p:extLst>
      <p:ext uri="{BB962C8B-B14F-4D97-AF65-F5344CB8AC3E}">
        <p14:creationId xmlns:p14="http://schemas.microsoft.com/office/powerpoint/2010/main" val="29191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atura MT Script Capitals" pitchFamily="66" charset="0"/>
              </a:rPr>
              <a:t>English 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4000" b="1" i="1" dirty="0" err="1" smtClean="0"/>
              <a:t>Fact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i="1" dirty="0" smtClean="0"/>
              <a:t>Fakt, racja</a:t>
            </a:r>
            <a:endParaRPr lang="pl-PL" sz="4000" b="1" i="1" dirty="0"/>
          </a:p>
        </p:txBody>
      </p:sp>
    </p:spTree>
    <p:extLst>
      <p:ext uri="{BB962C8B-B14F-4D97-AF65-F5344CB8AC3E}">
        <p14:creationId xmlns:p14="http://schemas.microsoft.com/office/powerpoint/2010/main" val="40218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atura MT Script Capitals" pitchFamily="66" charset="0"/>
              </a:rPr>
              <a:t>English 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 err="1" smtClean="0"/>
              <a:t>Kangaroo</a:t>
            </a:r>
            <a:r>
              <a:rPr lang="pl-PL" b="1" i="1" dirty="0" smtClean="0"/>
              <a:t> - kangur</a:t>
            </a:r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3541474" cy="515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1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err="1" smtClean="0"/>
              <a:t>Thanks</a:t>
            </a:r>
            <a:r>
              <a:rPr lang="pl-PL" b="1" dirty="0" smtClean="0"/>
              <a:t> </a:t>
            </a:r>
            <a:r>
              <a:rPr lang="pl-PL" b="1" dirty="0" err="1" smtClean="0"/>
              <a:t>you</a:t>
            </a:r>
            <a:r>
              <a:rPr lang="pl-PL" b="1" dirty="0" smtClean="0"/>
              <a:t> for </a:t>
            </a:r>
            <a:r>
              <a:rPr lang="pl-PL" b="1" dirty="0" err="1" smtClean="0"/>
              <a:t>your</a:t>
            </a:r>
            <a:r>
              <a:rPr lang="pl-PL" b="1" dirty="0" smtClean="0"/>
              <a:t> </a:t>
            </a:r>
            <a:r>
              <a:rPr lang="pl-PL" b="1" dirty="0" err="1" smtClean="0"/>
              <a:t>attention</a:t>
            </a:r>
            <a:r>
              <a:rPr lang="pl-PL" b="1" dirty="0" smtClean="0">
                <a:sym typeface="Wingdings" pitchFamily="2" charset="2"/>
              </a:rPr>
              <a:t>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Dziękujemy za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uwagę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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atura MT Script Capitals" pitchFamily="66" charset="0"/>
              </a:rPr>
              <a:t>English 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 smtClean="0"/>
              <a:t>Student</a:t>
            </a:r>
            <a:endParaRPr lang="pl-PL" b="1" i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6" name="Picture 2" descr="F:\67658232-Happy-student-woman-graduated-from-MBA-business-school-wearing-mortar-board-hat-and-gown-Educated-bu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67" y="1628800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atura MT Script Capitals" pitchFamily="66" charset="0"/>
              </a:rPr>
              <a:t>English 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 smtClean="0"/>
              <a:t>Hit -uderzenie</a:t>
            </a:r>
            <a:endParaRPr lang="pl-PL" b="1" i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1" i="1" dirty="0" smtClean="0"/>
              <a:t>Hit </a:t>
            </a:r>
            <a:endParaRPr lang="pl-PL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7" y="2420888"/>
            <a:ext cx="4804123" cy="341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07956"/>
            <a:ext cx="2664296" cy="450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atura MT Script Capitals" pitchFamily="66" charset="0"/>
              </a:rPr>
              <a:t>English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 smtClean="0"/>
              <a:t>Koala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091749" cy="5350747"/>
          </a:xfrm>
        </p:spPr>
      </p:pic>
    </p:spTree>
    <p:extLst>
      <p:ext uri="{BB962C8B-B14F-4D97-AF65-F5344CB8AC3E}">
        <p14:creationId xmlns:p14="http://schemas.microsoft.com/office/powerpoint/2010/main" val="23743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atura MT Script Capitals" pitchFamily="66" charset="0"/>
              </a:rPr>
              <a:t>English             Polish 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/>
              <a:t>R</a:t>
            </a:r>
            <a:r>
              <a:rPr lang="pl-PL" b="1" i="1" dirty="0" smtClean="0"/>
              <a:t>adio</a:t>
            </a:r>
            <a:endParaRPr lang="pl-PL" b="1" i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7510"/>
            <a:ext cx="4896544" cy="4896544"/>
          </a:xfrm>
        </p:spPr>
      </p:pic>
    </p:spTree>
    <p:extLst>
      <p:ext uri="{BB962C8B-B14F-4D97-AF65-F5344CB8AC3E}">
        <p14:creationId xmlns:p14="http://schemas.microsoft.com/office/powerpoint/2010/main" val="6645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atura MT Script Capitals" pitchFamily="66" charset="0"/>
              </a:rPr>
              <a:t>English 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 smtClean="0"/>
              <a:t>Komputer - </a:t>
            </a:r>
            <a:r>
              <a:rPr lang="pl-PL" b="1" i="1" dirty="0" err="1" smtClean="0"/>
              <a:t>computer</a:t>
            </a:r>
            <a:endParaRPr lang="pl-PL" b="1" i="1" dirty="0" smtClean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19" y="2389092"/>
            <a:ext cx="5863381" cy="4280268"/>
          </a:xfrm>
        </p:spPr>
      </p:pic>
    </p:spTree>
    <p:extLst>
      <p:ext uri="{BB962C8B-B14F-4D97-AF65-F5344CB8AC3E}">
        <p14:creationId xmlns:p14="http://schemas.microsoft.com/office/powerpoint/2010/main" val="9436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atura MT Script Capitals" pitchFamily="66" charset="0"/>
              </a:rPr>
              <a:t>English 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 smtClean="0"/>
              <a:t>Zebra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6131024" cy="4489271"/>
          </a:xfrm>
        </p:spPr>
      </p:pic>
    </p:spTree>
    <p:extLst>
      <p:ext uri="{BB962C8B-B14F-4D97-AF65-F5344CB8AC3E}">
        <p14:creationId xmlns:p14="http://schemas.microsoft.com/office/powerpoint/2010/main" val="28376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atura MT Script Capitals" pitchFamily="66" charset="0"/>
              </a:rPr>
              <a:t>English 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 smtClean="0"/>
              <a:t>Zero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059832" y="1600200"/>
            <a:ext cx="4968552" cy="5069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5000" dirty="0" smtClean="0"/>
              <a:t>0</a:t>
            </a:r>
          </a:p>
          <a:p>
            <a:pPr marL="0" indent="0">
              <a:buNone/>
            </a:pPr>
            <a:endParaRPr lang="pl-PL" sz="35000" dirty="0"/>
          </a:p>
        </p:txBody>
      </p:sp>
    </p:spTree>
    <p:extLst>
      <p:ext uri="{BB962C8B-B14F-4D97-AF65-F5344CB8AC3E}">
        <p14:creationId xmlns:p14="http://schemas.microsoft.com/office/powerpoint/2010/main" val="28993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CC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atura MT Script Capitals" pitchFamily="66" charset="0"/>
              </a:rPr>
              <a:t>English             Polish</a:t>
            </a:r>
            <a:endParaRPr lang="pl-PL" dirty="0">
              <a:latin typeface="Matura MT Script Capital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 err="1" smtClean="0"/>
              <a:t>Balloon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4744"/>
            <a:ext cx="4124457" cy="5361271"/>
          </a:xfrm>
        </p:spPr>
      </p:pic>
    </p:spTree>
    <p:extLst>
      <p:ext uri="{BB962C8B-B14F-4D97-AF65-F5344CB8AC3E}">
        <p14:creationId xmlns:p14="http://schemas.microsoft.com/office/powerpoint/2010/main" val="14094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80</Words>
  <Application>Microsoft Office PowerPoint</Application>
  <PresentationFormat>Pokaz na ekranie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Motyw pakietu Office</vt:lpstr>
      <vt:lpstr>1_Motyw pakietu Office</vt:lpstr>
      <vt:lpstr>We invite you to watch our  presentation</vt:lpstr>
      <vt:lpstr>English             Polish</vt:lpstr>
      <vt:lpstr>English             Polish</vt:lpstr>
      <vt:lpstr>English            Polish</vt:lpstr>
      <vt:lpstr>English             Polish </vt:lpstr>
      <vt:lpstr>English             Polish</vt:lpstr>
      <vt:lpstr>English             Polish</vt:lpstr>
      <vt:lpstr>English             Polish</vt:lpstr>
      <vt:lpstr>English             Polish</vt:lpstr>
      <vt:lpstr>English             Polish</vt:lpstr>
      <vt:lpstr>English            Polish</vt:lpstr>
      <vt:lpstr>English             Polish</vt:lpstr>
      <vt:lpstr>English             Polish</vt:lpstr>
      <vt:lpstr>English             Polish</vt:lpstr>
      <vt:lpstr>Thanks you for your attention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X</cp:lastModifiedBy>
  <cp:revision>18</cp:revision>
  <dcterms:created xsi:type="dcterms:W3CDTF">2017-09-10T15:53:23Z</dcterms:created>
  <dcterms:modified xsi:type="dcterms:W3CDTF">2017-09-16T20:30:07Z</dcterms:modified>
</cp:coreProperties>
</file>