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FE222-485A-437D-9C52-B7728AD48E35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A1B3-51FF-4F35-A68D-B9F2DDE722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76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C847CC-ACAD-4D6C-A365-E33A15A8A55D}" type="datetimeFigureOut">
              <a:rPr lang="pl-PL" smtClean="0"/>
              <a:t>2017-09-12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C0E8A5-4EB4-4944-9B4D-151323E6E60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7772400" cy="432048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                  </a:t>
            </a:r>
            <a:r>
              <a:rPr lang="pl-PL" sz="16000" dirty="0" smtClean="0">
                <a:solidFill>
                  <a:srgbClr val="FF0000"/>
                </a:solidFill>
              </a:rPr>
              <a:t>Zapraszam do oglądania słów angielsko-polskich :D</a:t>
            </a:r>
            <a:endParaRPr lang="pl-PL" sz="16000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7" y="1916832"/>
            <a:ext cx="7963070" cy="44548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829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72400" cy="914400"/>
          </a:xfrm>
        </p:spPr>
        <p:txBody>
          <a:bodyPr/>
          <a:lstStyle/>
          <a:p>
            <a:pPr algn="ctr"/>
            <a:r>
              <a:rPr lang="pl-PL" dirty="0" smtClean="0"/>
              <a:t>Zero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2143125" cy="2143125"/>
          </a:xfrm>
        </p:spPr>
      </p:pic>
      <p:sp>
        <p:nvSpPr>
          <p:cNvPr id="7" name="Prostokąt 6"/>
          <p:cNvSpPr/>
          <p:nvPr/>
        </p:nvSpPr>
        <p:spPr>
          <a:xfrm>
            <a:off x="4479636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32293" y="2967335"/>
            <a:ext cx="207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pizza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306489" cy="230648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0" y="4543605"/>
            <a:ext cx="2619375" cy="174307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350796" y="5069600"/>
            <a:ext cx="1484702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Kiwi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589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1" y="188640"/>
            <a:ext cx="4176464" cy="2866895"/>
          </a:xfrm>
        </p:spPr>
      </p:pic>
      <p:sp>
        <p:nvSpPr>
          <p:cNvPr id="6" name="Prostokąt 5"/>
          <p:cNvSpPr/>
          <p:nvPr/>
        </p:nvSpPr>
        <p:spPr>
          <a:xfrm>
            <a:off x="5148064" y="3326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08920"/>
            <a:ext cx="2038536" cy="20385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427984" y="3266523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Stop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0" y="4747456"/>
            <a:ext cx="1853963" cy="1853963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987824" y="5212772"/>
            <a:ext cx="5129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Facebook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53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057400" cy="2219325"/>
          </a:xfrm>
        </p:spPr>
      </p:pic>
      <p:sp>
        <p:nvSpPr>
          <p:cNvPr id="5" name="Prostokąt 4"/>
          <p:cNvSpPr/>
          <p:nvPr/>
        </p:nvSpPr>
        <p:spPr>
          <a:xfrm>
            <a:off x="4520490" y="692696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System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619375" cy="174307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84704" y="3068960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</a:t>
            </a:r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aptop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2" y="4941168"/>
            <a:ext cx="1981144" cy="132340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030529" y="5013176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Blog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75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2466975" cy="1847850"/>
          </a:xfrm>
        </p:spPr>
      </p:pic>
      <p:sp>
        <p:nvSpPr>
          <p:cNvPr id="5" name="Prostokąt 4"/>
          <p:cNvSpPr/>
          <p:nvPr/>
        </p:nvSpPr>
        <p:spPr>
          <a:xfrm>
            <a:off x="3563888" y="548680"/>
            <a:ext cx="5439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Instrument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584740" y="2980455"/>
            <a:ext cx="170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Start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938140" cy="201382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940152" y="5517232"/>
            <a:ext cx="178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WI-FI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69160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874267" cy="218242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229281" cy="23804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2286000" cy="200025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52359" y="764704"/>
            <a:ext cx="22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Ocean</a:t>
            </a:r>
            <a:endParaRPr lang="pl-PL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08963" y="3125150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Ping-Pong</a:t>
            </a:r>
            <a:endParaRPr lang="pl-P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31840" y="5517232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Film</a:t>
            </a:r>
            <a:endParaRPr lang="pl-PL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Przygotowali Wojtek Mrówka</a:t>
            </a:r>
            <a:br>
              <a:rPr lang="pl-PL" dirty="0" smtClean="0"/>
            </a:br>
            <a:r>
              <a:rPr lang="pl-PL" dirty="0" smtClean="0"/>
              <a:t>               Kuba Rutkowski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40" y="530225"/>
            <a:ext cx="5947757" cy="4187825"/>
          </a:xfrm>
        </p:spPr>
      </p:pic>
    </p:spTree>
    <p:extLst>
      <p:ext uri="{BB962C8B-B14F-4D97-AF65-F5344CB8AC3E}">
        <p14:creationId xmlns:p14="http://schemas.microsoft.com/office/powerpoint/2010/main" val="26617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26</Words>
  <Application>Microsoft Office PowerPoint</Application>
  <PresentationFormat>Pokaz na ekranie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Aspekt</vt:lpstr>
      <vt:lpstr>Prezentacja programu PowerPoint</vt:lpstr>
      <vt:lpstr>Zero</vt:lpstr>
      <vt:lpstr>Prezentacja programu PowerPoint</vt:lpstr>
      <vt:lpstr>Prezentacja programu PowerPoint</vt:lpstr>
      <vt:lpstr>Prezentacja programu PowerPoint</vt:lpstr>
      <vt:lpstr>Prezentacja programu PowerPoint</vt:lpstr>
      <vt:lpstr>Przygotowali Wojtek Mrówka                Kuba Rutkowski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5</cp:revision>
  <dcterms:created xsi:type="dcterms:W3CDTF">2017-09-12T14:11:42Z</dcterms:created>
  <dcterms:modified xsi:type="dcterms:W3CDTF">2017-09-12T14:56:14Z</dcterms:modified>
</cp:coreProperties>
</file>