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 id="257" r:id="rId3"/>
    <p:sldId id="258" r:id="rId4"/>
    <p:sldId id="264" r:id="rId5"/>
    <p:sldId id="265" r:id="rId6"/>
    <p:sldId id="267" r:id="rId7"/>
    <p:sldId id="263" r:id="rId8"/>
    <p:sldId id="269" r:id="rId9"/>
    <p:sldId id="268" r:id="rId10"/>
    <p:sldId id="259" r:id="rId11"/>
    <p:sldId id="270" r:id="rId12"/>
    <p:sldId id="271" r:id="rId13"/>
    <p:sldId id="272" r:id="rId14"/>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8" autoAdjust="0"/>
    <p:restoredTop sz="94660"/>
  </p:normalViewPr>
  <p:slideViewPr>
    <p:cSldViewPr>
      <p:cViewPr varScale="1">
        <p:scale>
          <a:sx n="87" d="100"/>
          <a:sy n="87" d="100"/>
        </p:scale>
        <p:origin x="-139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7" name="Trójkąt równoramienny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ytuł 7"/>
          <p:cNvSpPr>
            <a:spLocks noGrp="1"/>
          </p:cNvSpPr>
          <p:nvPr>
            <p:ph type="ctrTitle"/>
          </p:nvPr>
        </p:nvSpPr>
        <p:spPr>
          <a:xfrm>
            <a:off x="540544" y="776288"/>
            <a:ext cx="8062912" cy="1470025"/>
          </a:xfrm>
        </p:spPr>
        <p:txBody>
          <a:bodyPr anchor="b">
            <a:normAutofit/>
          </a:bodyPr>
          <a:lstStyle>
            <a:lvl1pPr algn="r">
              <a:defRPr sz="4400"/>
            </a:lvl1pPr>
          </a:lstStyle>
          <a:p>
            <a:r>
              <a:rPr kumimoji="0" lang="pl-PL" smtClean="0"/>
              <a:t>Kliknij, aby edytować styl</a:t>
            </a:r>
            <a:endParaRPr kumimoji="0" lang="en-US"/>
          </a:p>
        </p:txBody>
      </p:sp>
      <p:sp>
        <p:nvSpPr>
          <p:cNvPr id="9" name="Podtytuł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l-PL" smtClean="0"/>
              <a:t>Kliknij, aby edytować styl wzorca podtytułu</a:t>
            </a:r>
            <a:endParaRPr kumimoji="0" lang="en-US"/>
          </a:p>
        </p:txBody>
      </p:sp>
      <p:sp>
        <p:nvSpPr>
          <p:cNvPr id="28" name="Symbol zastępczy daty 27"/>
          <p:cNvSpPr>
            <a:spLocks noGrp="1"/>
          </p:cNvSpPr>
          <p:nvPr>
            <p:ph type="dt" sz="half" idx="10"/>
          </p:nvPr>
        </p:nvSpPr>
        <p:spPr>
          <a:xfrm>
            <a:off x="1371600" y="6012656"/>
            <a:ext cx="5791200" cy="365125"/>
          </a:xfrm>
        </p:spPr>
        <p:txBody>
          <a:bodyPr tIns="0" bIns="0" anchor="t"/>
          <a:lstStyle>
            <a:lvl1pPr algn="r">
              <a:defRPr sz="1000"/>
            </a:lvl1pPr>
          </a:lstStyle>
          <a:p>
            <a:fld id="{C87A7034-4535-4803-8E90-0B58C24497F0}" type="datetimeFigureOut">
              <a:rPr lang="pl-PL" smtClean="0"/>
              <a:t>2018-02-19</a:t>
            </a:fld>
            <a:endParaRPr lang="pl-PL"/>
          </a:p>
        </p:txBody>
      </p:sp>
      <p:sp>
        <p:nvSpPr>
          <p:cNvPr id="17" name="Symbol zastępczy stopki 16"/>
          <p:cNvSpPr>
            <a:spLocks noGrp="1"/>
          </p:cNvSpPr>
          <p:nvPr>
            <p:ph type="ftr" sz="quarter" idx="11"/>
          </p:nvPr>
        </p:nvSpPr>
        <p:spPr>
          <a:xfrm>
            <a:off x="1371600" y="5650704"/>
            <a:ext cx="5791200" cy="365125"/>
          </a:xfrm>
        </p:spPr>
        <p:txBody>
          <a:bodyPr tIns="0" bIns="0" anchor="b"/>
          <a:lstStyle>
            <a:lvl1pPr algn="r">
              <a:defRPr sz="1100"/>
            </a:lvl1pPr>
          </a:lstStyle>
          <a:p>
            <a:endParaRPr lang="pl-PL"/>
          </a:p>
        </p:txBody>
      </p:sp>
      <p:sp>
        <p:nvSpPr>
          <p:cNvPr id="29" name="Symbol zastępczy numeru slajdu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FDF93EA7-24BC-4F62-AFBB-BD95B22630D5}" type="slidenum">
              <a:rPr lang="pl-PL" smtClean="0"/>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a:xfrm>
            <a:off x="457200" y="267494"/>
            <a:ext cx="8229600" cy="1399032"/>
          </a:xfrm>
        </p:spPr>
        <p:txBody>
          <a:bodyPr/>
          <a:lstStyle/>
          <a:p>
            <a:r>
              <a:rPr kumimoji="0" lang="pl-PL" smtClean="0"/>
              <a:t>Kliknij, aby edytować styl</a:t>
            </a:r>
            <a:endParaRPr kumimoji="0" lang="en-US"/>
          </a:p>
        </p:txBody>
      </p:sp>
      <p:sp>
        <p:nvSpPr>
          <p:cNvPr id="3" name="Symbol zastępczy zawartości 2"/>
          <p:cNvSpPr>
            <a:spLocks noGrp="1"/>
          </p:cNvSpPr>
          <p:nvPr>
            <p:ph idx="1"/>
          </p:nvPr>
        </p:nvSpPr>
        <p:spPr>
          <a:xfrm>
            <a:off x="457200" y="1882808"/>
            <a:ext cx="8229600" cy="4572000"/>
          </a:xfrm>
        </p:spPr>
        <p:txBody>
          <a:body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a:xfrm>
            <a:off x="4791456" y="6480048"/>
            <a:ext cx="2133600" cy="301752"/>
          </a:xfrm>
        </p:spPr>
        <p:txBody>
          <a:bodyPr/>
          <a:lstStyle/>
          <a:p>
            <a:fld id="{C87A7034-4535-4803-8E90-0B58C24497F0}" type="datetimeFigureOut">
              <a:rPr lang="pl-PL" smtClean="0"/>
              <a:t>2018-02-19</a:t>
            </a:fld>
            <a:endParaRPr lang="pl-PL"/>
          </a:p>
        </p:txBody>
      </p:sp>
      <p:sp>
        <p:nvSpPr>
          <p:cNvPr id="5" name="Symbol zastępczy stopki 4"/>
          <p:cNvSpPr>
            <a:spLocks noGrp="1"/>
          </p:cNvSpPr>
          <p:nvPr>
            <p:ph type="ftr" sz="quarter" idx="11"/>
          </p:nvPr>
        </p:nvSpPr>
        <p:spPr>
          <a:xfrm>
            <a:off x="457200" y="6480969"/>
            <a:ext cx="4260056" cy="300831"/>
          </a:xfrm>
        </p:spPr>
        <p:txBody>
          <a:bodyPr/>
          <a:lstStyle/>
          <a:p>
            <a:endParaRPr lang="pl-PL"/>
          </a:p>
        </p:txBody>
      </p:sp>
      <p:sp>
        <p:nvSpPr>
          <p:cNvPr id="6" name="Symbol zastępczy numeru slajdu 5"/>
          <p:cNvSpPr>
            <a:spLocks noGrp="1"/>
          </p:cNvSpPr>
          <p:nvPr>
            <p:ph type="sldNum" sz="quarter" idx="12"/>
          </p:nvPr>
        </p:nvSpPr>
        <p:spPr/>
        <p:txBody>
          <a:bodyPr/>
          <a:lstStyle/>
          <a:p>
            <a:fld id="{FDF93EA7-24BC-4F62-AFBB-BD95B22630D5}" type="slidenum">
              <a:rPr lang="pl-PL" smtClean="0"/>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bg>
      <p:bgRef idx="1002">
        <a:schemeClr val="bg1"/>
      </p:bgRef>
    </p:bg>
    <p:spTree>
      <p:nvGrpSpPr>
        <p:cNvPr id="1" name=""/>
        <p:cNvGrpSpPr/>
        <p:nvPr/>
      </p:nvGrpSpPr>
      <p:grpSpPr>
        <a:xfrm>
          <a:off x="0" y="0"/>
          <a:ext cx="0" cy="0"/>
          <a:chOff x="0" y="0"/>
          <a:chExt cx="0" cy="0"/>
        </a:xfrm>
      </p:grpSpPr>
      <p:sp>
        <p:nvSpPr>
          <p:cNvPr id="9" name="Trójkąt prostokątny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Trójkąt równoramienny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Symbol zastępczy daty 3"/>
          <p:cNvSpPr>
            <a:spLocks noGrp="1"/>
          </p:cNvSpPr>
          <p:nvPr>
            <p:ph type="dt" sz="half" idx="10"/>
          </p:nvPr>
        </p:nvSpPr>
        <p:spPr>
          <a:xfrm>
            <a:off x="6955632" y="6477000"/>
            <a:ext cx="2133600" cy="304800"/>
          </a:xfrm>
        </p:spPr>
        <p:txBody>
          <a:bodyPr/>
          <a:lstStyle/>
          <a:p>
            <a:fld id="{C87A7034-4535-4803-8E90-0B58C24497F0}" type="datetimeFigureOut">
              <a:rPr lang="pl-PL" smtClean="0"/>
              <a:t>2018-02-19</a:t>
            </a:fld>
            <a:endParaRPr lang="pl-PL"/>
          </a:p>
        </p:txBody>
      </p:sp>
      <p:sp>
        <p:nvSpPr>
          <p:cNvPr id="5" name="Symbol zastępczy stopki 4"/>
          <p:cNvSpPr>
            <a:spLocks noGrp="1"/>
          </p:cNvSpPr>
          <p:nvPr>
            <p:ph type="ftr" sz="quarter" idx="11"/>
          </p:nvPr>
        </p:nvSpPr>
        <p:spPr>
          <a:xfrm>
            <a:off x="2619376" y="6480969"/>
            <a:ext cx="4260056" cy="300831"/>
          </a:xfrm>
        </p:spPr>
        <p:txBody>
          <a:bodyPr/>
          <a:lstStyle/>
          <a:p>
            <a:endParaRPr lang="pl-PL"/>
          </a:p>
        </p:txBody>
      </p:sp>
      <p:sp>
        <p:nvSpPr>
          <p:cNvPr id="6" name="Symbol zastępczy numeru slajdu 5"/>
          <p:cNvSpPr>
            <a:spLocks noGrp="1"/>
          </p:cNvSpPr>
          <p:nvPr>
            <p:ph type="sldNum" sz="quarter" idx="12"/>
          </p:nvPr>
        </p:nvSpPr>
        <p:spPr>
          <a:xfrm>
            <a:off x="8451056" y="809624"/>
            <a:ext cx="502920" cy="300831"/>
          </a:xfrm>
        </p:spPr>
        <p:txBody>
          <a:bodyPr/>
          <a:lstStyle/>
          <a:p>
            <a:fld id="{FDF93EA7-24BC-4F62-AFBB-BD95B22630D5}" type="slidenum">
              <a:rPr lang="pl-PL" smtClean="0"/>
              <a:t>‹#›</a:t>
            </a:fld>
            <a:endParaRPr lang="pl-PL"/>
          </a:p>
        </p:txBody>
      </p:sp>
      <p:cxnSp>
        <p:nvCxnSpPr>
          <p:cNvPr id="11" name="Łącznik prostoliniowy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Łącznik prostoliniowy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ytuł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pl-PL" smtClean="0"/>
              <a:t>Kliknij, aby edytować styl</a:t>
            </a:r>
            <a:endParaRPr kumimoji="0" lang="en-US"/>
          </a:p>
        </p:txBody>
      </p:sp>
      <p:sp>
        <p:nvSpPr>
          <p:cNvPr id="3" name="Symbol zastępczy tekstu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l-PL" smtClean="0"/>
              <a:t>Kliknij, aby edytować style wzorca tekstu</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marL="0" algn="l">
              <a:defRPr/>
            </a:lvl1pPr>
          </a:lstStyle>
          <a:p>
            <a:r>
              <a:rPr kumimoji="0" lang="pl-PL" smtClean="0"/>
              <a:t>Kliknij, aby edytować styl</a:t>
            </a:r>
            <a:endParaRPr kumimoji="0" lang="en-US"/>
          </a:p>
        </p:txBody>
      </p:sp>
      <p:sp>
        <p:nvSpPr>
          <p:cNvPr id="3" name="Symbol zastępczy zawartości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zawartości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a:xfrm>
            <a:off x="4791456" y="6480969"/>
            <a:ext cx="2133600" cy="301752"/>
          </a:xfrm>
        </p:spPr>
        <p:txBody>
          <a:bodyPr/>
          <a:lstStyle/>
          <a:p>
            <a:fld id="{C87A7034-4535-4803-8E90-0B58C24497F0}" type="datetimeFigureOut">
              <a:rPr lang="pl-PL" smtClean="0"/>
              <a:t>2018-02-19</a:t>
            </a:fld>
            <a:endParaRPr lang="pl-PL"/>
          </a:p>
        </p:txBody>
      </p:sp>
      <p:sp>
        <p:nvSpPr>
          <p:cNvPr id="6" name="Symbol zastępczy stopki 5"/>
          <p:cNvSpPr>
            <a:spLocks noGrp="1"/>
          </p:cNvSpPr>
          <p:nvPr>
            <p:ph type="ftr" sz="quarter" idx="11"/>
          </p:nvPr>
        </p:nvSpPr>
        <p:spPr>
          <a:xfrm>
            <a:off x="457200" y="6480969"/>
            <a:ext cx="4260056" cy="301752"/>
          </a:xfrm>
        </p:spPr>
        <p:txBody>
          <a:bodyPr/>
          <a:lstStyle/>
          <a:p>
            <a:endParaRPr lang="pl-PL"/>
          </a:p>
        </p:txBody>
      </p:sp>
      <p:sp>
        <p:nvSpPr>
          <p:cNvPr id="7" name="Symbol zastępczy numeru slajdu 6"/>
          <p:cNvSpPr>
            <a:spLocks noGrp="1"/>
          </p:cNvSpPr>
          <p:nvPr>
            <p:ph type="sldNum" sz="quarter" idx="12"/>
          </p:nvPr>
        </p:nvSpPr>
        <p:spPr>
          <a:xfrm>
            <a:off x="7589520" y="6480969"/>
            <a:ext cx="502920" cy="301752"/>
          </a:xfrm>
        </p:spPr>
        <p:txBody>
          <a:bodyPr/>
          <a:lstStyle/>
          <a:p>
            <a:fld id="{FDF93EA7-24BC-4F62-AFBB-BD95B22630D5}" type="slidenum">
              <a:rPr lang="pl-PL" smtClean="0"/>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ównanie">
    <p:bg>
      <p:bgRef idx="1002">
        <a:schemeClr val="bg2"/>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pl-PL" smtClean="0"/>
              <a:t>Kliknij, aby edytować styl</a:t>
            </a:r>
            <a:endParaRPr kumimoji="0" lang="en-US"/>
          </a:p>
        </p:txBody>
      </p:sp>
      <p:sp>
        <p:nvSpPr>
          <p:cNvPr id="3" name="Symbol zastępczy tekstu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l-PL" smtClean="0"/>
              <a:t>Kliknij, aby edytować style wzorca tekstu</a:t>
            </a:r>
          </a:p>
        </p:txBody>
      </p:sp>
      <p:sp>
        <p:nvSpPr>
          <p:cNvPr id="4" name="Symbol zastępczy tekstu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l-PL" smtClean="0"/>
              <a:t>Kliknij, aby edytować style wzorca tekstu</a:t>
            </a:r>
          </a:p>
        </p:txBody>
      </p:sp>
      <p:sp>
        <p:nvSpPr>
          <p:cNvPr id="5" name="Symbol zastępczy zawartości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6" name="Symbol zastępczy zawartości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7" name="Symbol zastępczy daty 6"/>
          <p:cNvSpPr>
            <a:spLocks noGrp="1"/>
          </p:cNvSpPr>
          <p:nvPr>
            <p:ph type="dt" sz="half" idx="10"/>
          </p:nvPr>
        </p:nvSpPr>
        <p:spPr>
          <a:xfrm>
            <a:off x="4791456" y="6480969"/>
            <a:ext cx="2130552" cy="301752"/>
          </a:xfrm>
        </p:spPr>
        <p:txBody>
          <a:bodyPr/>
          <a:lstStyle/>
          <a:p>
            <a:fld id="{C87A7034-4535-4803-8E90-0B58C24497F0}" type="datetimeFigureOut">
              <a:rPr lang="pl-PL" smtClean="0"/>
              <a:t>2018-02-19</a:t>
            </a:fld>
            <a:endParaRPr lang="pl-PL"/>
          </a:p>
        </p:txBody>
      </p:sp>
      <p:sp>
        <p:nvSpPr>
          <p:cNvPr id="8" name="Symbol zastępczy stopki 7"/>
          <p:cNvSpPr>
            <a:spLocks noGrp="1"/>
          </p:cNvSpPr>
          <p:nvPr>
            <p:ph type="ftr" sz="quarter" idx="11"/>
          </p:nvPr>
        </p:nvSpPr>
        <p:spPr>
          <a:xfrm>
            <a:off x="457200" y="6480969"/>
            <a:ext cx="4261104" cy="301752"/>
          </a:xfrm>
        </p:spPr>
        <p:txBody>
          <a:bodyPr/>
          <a:lstStyle/>
          <a:p>
            <a:endParaRPr lang="pl-PL"/>
          </a:p>
        </p:txBody>
      </p:sp>
      <p:sp>
        <p:nvSpPr>
          <p:cNvPr id="9" name="Symbol zastępczy numeru slajdu 8"/>
          <p:cNvSpPr>
            <a:spLocks noGrp="1"/>
          </p:cNvSpPr>
          <p:nvPr>
            <p:ph type="sldNum" sz="quarter" idx="12"/>
          </p:nvPr>
        </p:nvSpPr>
        <p:spPr>
          <a:xfrm>
            <a:off x="7589520" y="6483096"/>
            <a:ext cx="502920" cy="301752"/>
          </a:xfrm>
        </p:spPr>
        <p:txBody>
          <a:bodyPr/>
          <a:lstStyle>
            <a:lvl1pPr algn="ctr">
              <a:defRPr/>
            </a:lvl1pPr>
          </a:lstStyle>
          <a:p>
            <a:fld id="{FDF93EA7-24BC-4F62-AFBB-BD95B22630D5}" type="slidenum">
              <a:rPr lang="pl-PL" smtClean="0"/>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b="0"/>
            </a:lvl1pPr>
          </a:lstStyle>
          <a:p>
            <a:r>
              <a:rPr kumimoji="0" lang="pl-PL" smtClean="0"/>
              <a:t>Kliknij, aby edytować styl</a:t>
            </a:r>
            <a:endParaRPr kumimoji="0" lang="en-US"/>
          </a:p>
        </p:txBody>
      </p:sp>
      <p:sp>
        <p:nvSpPr>
          <p:cNvPr id="3" name="Symbol zastępczy daty 2"/>
          <p:cNvSpPr>
            <a:spLocks noGrp="1"/>
          </p:cNvSpPr>
          <p:nvPr>
            <p:ph type="dt" sz="half" idx="10"/>
          </p:nvPr>
        </p:nvSpPr>
        <p:spPr/>
        <p:txBody>
          <a:bodyPr/>
          <a:lstStyle/>
          <a:p>
            <a:fld id="{C87A7034-4535-4803-8E90-0B58C24497F0}" type="datetimeFigureOut">
              <a:rPr lang="pl-PL" smtClean="0"/>
              <a:t>2018-02-19</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FDF93EA7-24BC-4F62-AFBB-BD95B22630D5}" type="slidenum">
              <a:rPr lang="pl-PL" smtClean="0"/>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a:xfrm>
            <a:off x="4791456" y="6480969"/>
            <a:ext cx="2133600" cy="301752"/>
          </a:xfrm>
        </p:spPr>
        <p:txBody>
          <a:bodyPr/>
          <a:lstStyle/>
          <a:p>
            <a:fld id="{C87A7034-4535-4803-8E90-0B58C24497F0}" type="datetimeFigureOut">
              <a:rPr lang="pl-PL" smtClean="0"/>
              <a:t>2018-02-19</a:t>
            </a:fld>
            <a:endParaRPr lang="pl-PL"/>
          </a:p>
        </p:txBody>
      </p:sp>
      <p:sp>
        <p:nvSpPr>
          <p:cNvPr id="3" name="Symbol zastępczy stopki 2"/>
          <p:cNvSpPr>
            <a:spLocks noGrp="1"/>
          </p:cNvSpPr>
          <p:nvPr>
            <p:ph type="ftr" sz="quarter" idx="11"/>
          </p:nvPr>
        </p:nvSpPr>
        <p:spPr>
          <a:xfrm>
            <a:off x="457200" y="6481890"/>
            <a:ext cx="4260056" cy="300831"/>
          </a:xfrm>
        </p:spPr>
        <p:txBody>
          <a:bodyPr/>
          <a:lstStyle/>
          <a:p>
            <a:endParaRPr lang="pl-PL"/>
          </a:p>
        </p:txBody>
      </p:sp>
      <p:sp>
        <p:nvSpPr>
          <p:cNvPr id="4" name="Symbol zastępczy numeru slajdu 3"/>
          <p:cNvSpPr>
            <a:spLocks noGrp="1"/>
          </p:cNvSpPr>
          <p:nvPr>
            <p:ph type="sldNum" sz="quarter" idx="12"/>
          </p:nvPr>
        </p:nvSpPr>
        <p:spPr>
          <a:xfrm>
            <a:off x="7589520" y="6480969"/>
            <a:ext cx="502920" cy="301752"/>
          </a:xfrm>
        </p:spPr>
        <p:txBody>
          <a:bodyPr/>
          <a:lstStyle/>
          <a:p>
            <a:fld id="{FDF93EA7-24BC-4F62-AFBB-BD95B22630D5}" type="slidenum">
              <a:rPr lang="pl-PL" smtClean="0"/>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bg>
      <p:bgRef idx="1002">
        <a:schemeClr val="bg2"/>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pl-PL" smtClean="0"/>
              <a:t>Kliknij, aby edytować styl</a:t>
            </a:r>
            <a:endParaRPr kumimoji="0" lang="en-US"/>
          </a:p>
        </p:txBody>
      </p:sp>
      <p:sp>
        <p:nvSpPr>
          <p:cNvPr id="3" name="Symbol zastępczy tekstu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pl-PL" smtClean="0"/>
              <a:t>Kliknij, aby edytować style wzorca tekstu</a:t>
            </a:r>
          </a:p>
        </p:txBody>
      </p:sp>
      <p:sp>
        <p:nvSpPr>
          <p:cNvPr id="4" name="Symbol zastępczy zawartości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a:xfrm>
            <a:off x="6278976" y="6556248"/>
            <a:ext cx="2133600" cy="301752"/>
          </a:xfrm>
        </p:spPr>
        <p:txBody>
          <a:bodyPr/>
          <a:lstStyle>
            <a:lvl1pPr>
              <a:defRPr sz="900"/>
            </a:lvl1pPr>
          </a:lstStyle>
          <a:p>
            <a:fld id="{C87A7034-4535-4803-8E90-0B58C24497F0}" type="datetimeFigureOut">
              <a:rPr lang="pl-PL" smtClean="0"/>
              <a:t>2018-02-19</a:t>
            </a:fld>
            <a:endParaRPr lang="pl-PL"/>
          </a:p>
        </p:txBody>
      </p:sp>
      <p:sp>
        <p:nvSpPr>
          <p:cNvPr id="6" name="Symbol zastępczy stopki 5"/>
          <p:cNvSpPr>
            <a:spLocks noGrp="1"/>
          </p:cNvSpPr>
          <p:nvPr>
            <p:ph type="ftr" sz="quarter" idx="11"/>
          </p:nvPr>
        </p:nvSpPr>
        <p:spPr>
          <a:xfrm>
            <a:off x="1135856" y="6556248"/>
            <a:ext cx="5143120" cy="301752"/>
          </a:xfrm>
        </p:spPr>
        <p:txBody>
          <a:bodyPr/>
          <a:lstStyle>
            <a:lvl1pPr>
              <a:defRPr sz="900"/>
            </a:lvl1pPr>
          </a:lstStyle>
          <a:p>
            <a:endParaRPr lang="pl-PL"/>
          </a:p>
        </p:txBody>
      </p:sp>
      <p:sp>
        <p:nvSpPr>
          <p:cNvPr id="7" name="Symbol zastępczy numeru slajdu 6"/>
          <p:cNvSpPr>
            <a:spLocks noGrp="1"/>
          </p:cNvSpPr>
          <p:nvPr>
            <p:ph type="sldNum" sz="quarter" idx="12"/>
          </p:nvPr>
        </p:nvSpPr>
        <p:spPr>
          <a:xfrm>
            <a:off x="8410576" y="6556248"/>
            <a:ext cx="502920" cy="301752"/>
          </a:xfrm>
        </p:spPr>
        <p:txBody>
          <a:bodyPr/>
          <a:lstStyle>
            <a:lvl1pPr>
              <a:defRPr sz="900"/>
            </a:lvl1pPr>
          </a:lstStyle>
          <a:p>
            <a:fld id="{FDF93EA7-24BC-4F62-AFBB-BD95B22630D5}" type="slidenum">
              <a:rPr lang="pl-PL" smtClean="0"/>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bg>
      <p:bgRef idx="1002">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pl-PL" smtClean="0"/>
              <a:t>Kliknij, aby edytować styl</a:t>
            </a:r>
            <a:endParaRPr kumimoji="0" lang="en-US"/>
          </a:p>
        </p:txBody>
      </p:sp>
      <p:sp>
        <p:nvSpPr>
          <p:cNvPr id="3" name="Symbol zastępczy obrazu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pl-PL" smtClean="0"/>
              <a:t>Kliknij ikonę, aby dodać obraz</a:t>
            </a:r>
            <a:endParaRPr kumimoji="0" lang="en-US" dirty="0"/>
          </a:p>
        </p:txBody>
      </p:sp>
      <p:sp>
        <p:nvSpPr>
          <p:cNvPr id="4" name="Symbol zastępczy tekstu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pl-PL" smtClean="0"/>
              <a:t>Kliknij, aby edytować style wzorca tekstu</a:t>
            </a:r>
          </a:p>
        </p:txBody>
      </p:sp>
      <p:sp>
        <p:nvSpPr>
          <p:cNvPr id="5" name="Symbol zastępczy daty 4"/>
          <p:cNvSpPr>
            <a:spLocks noGrp="1"/>
          </p:cNvSpPr>
          <p:nvPr>
            <p:ph type="dt" sz="half" idx="10"/>
          </p:nvPr>
        </p:nvSpPr>
        <p:spPr>
          <a:xfrm>
            <a:off x="6108192" y="6556248"/>
            <a:ext cx="2103120" cy="301752"/>
          </a:xfrm>
        </p:spPr>
        <p:txBody>
          <a:bodyPr/>
          <a:lstStyle>
            <a:lvl1pPr>
              <a:defRPr sz="900"/>
            </a:lvl1pPr>
          </a:lstStyle>
          <a:p>
            <a:fld id="{C87A7034-4535-4803-8E90-0B58C24497F0}" type="datetimeFigureOut">
              <a:rPr lang="pl-PL" smtClean="0"/>
              <a:t>2018-02-19</a:t>
            </a:fld>
            <a:endParaRPr lang="pl-PL"/>
          </a:p>
        </p:txBody>
      </p:sp>
      <p:sp>
        <p:nvSpPr>
          <p:cNvPr id="6" name="Symbol zastępczy stopki 5"/>
          <p:cNvSpPr>
            <a:spLocks noGrp="1"/>
          </p:cNvSpPr>
          <p:nvPr>
            <p:ph type="ftr" sz="quarter" idx="11"/>
          </p:nvPr>
        </p:nvSpPr>
        <p:spPr>
          <a:xfrm>
            <a:off x="1170432" y="6557169"/>
            <a:ext cx="4948072" cy="301752"/>
          </a:xfrm>
        </p:spPr>
        <p:txBody>
          <a:bodyPr/>
          <a:lstStyle>
            <a:lvl1pPr>
              <a:defRPr sz="900"/>
            </a:lvl1pPr>
          </a:lstStyle>
          <a:p>
            <a:endParaRPr lang="pl-PL"/>
          </a:p>
        </p:txBody>
      </p:sp>
      <p:sp>
        <p:nvSpPr>
          <p:cNvPr id="7" name="Symbol zastępczy numeru slajdu 6"/>
          <p:cNvSpPr>
            <a:spLocks noGrp="1"/>
          </p:cNvSpPr>
          <p:nvPr>
            <p:ph type="sldNum" sz="quarter" idx="12"/>
          </p:nvPr>
        </p:nvSpPr>
        <p:spPr>
          <a:xfrm>
            <a:off x="8217192" y="6556248"/>
            <a:ext cx="365760" cy="301752"/>
          </a:xfrm>
        </p:spPr>
        <p:txBody>
          <a:bodyPr/>
          <a:lstStyle>
            <a:lvl1pPr algn="ctr">
              <a:defRPr sz="900"/>
            </a:lvl1pPr>
          </a:lstStyle>
          <a:p>
            <a:fld id="{FDF93EA7-24BC-4F62-AFBB-BD95B22630D5}" type="slidenum">
              <a:rPr lang="pl-PL" smtClean="0"/>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p:txBody>
          <a:bodyPr vert="eaVer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p>
            <a:fld id="{C87A7034-4535-4803-8E90-0B58C24497F0}" type="datetimeFigureOut">
              <a:rPr lang="pl-PL" smtClean="0"/>
              <a:t>2018-02-19</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FDF93EA7-24BC-4F62-AFBB-BD95B22630D5}" type="slidenum">
              <a:rPr lang="pl-PL" smtClean="0"/>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781800" y="381000"/>
            <a:ext cx="1905000" cy="5486400"/>
          </a:xfrm>
        </p:spPr>
        <p:txBody>
          <a:bodyPr vert="eaVer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a:xfrm>
            <a:off x="457200" y="381000"/>
            <a:ext cx="6248400" cy="5486400"/>
          </a:xfrm>
        </p:spPr>
        <p:txBody>
          <a:bodyPr vert="eaVer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p>
            <a:fld id="{C87A7034-4535-4803-8E90-0B58C24497F0}" type="datetimeFigureOut">
              <a:rPr lang="pl-PL" smtClean="0"/>
              <a:t>2018-02-19</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FDF93EA7-24BC-4F62-AFBB-BD95B22630D5}" type="slidenum">
              <a:rPr lang="pl-PL" smtClean="0"/>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Trójkąt prostokątny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Łącznik prostoliniowy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Łącznik prostoliniowy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Symbol zastępczy tytułu 21"/>
          <p:cNvSpPr>
            <a:spLocks noGrp="1"/>
          </p:cNvSpPr>
          <p:nvPr>
            <p:ph type="title"/>
          </p:nvPr>
        </p:nvSpPr>
        <p:spPr>
          <a:xfrm>
            <a:off x="457200" y="267494"/>
            <a:ext cx="8229600" cy="1399032"/>
          </a:xfrm>
          <a:prstGeom prst="rect">
            <a:avLst/>
          </a:prstGeom>
        </p:spPr>
        <p:txBody>
          <a:bodyPr vert="horz" anchor="ctr">
            <a:normAutofit/>
          </a:bodyPr>
          <a:lstStyle/>
          <a:p>
            <a:r>
              <a:rPr kumimoji="0" lang="pl-PL" smtClean="0"/>
              <a:t>Kliknij, aby edytować styl</a:t>
            </a:r>
            <a:endParaRPr kumimoji="0" lang="en-US"/>
          </a:p>
        </p:txBody>
      </p:sp>
      <p:sp>
        <p:nvSpPr>
          <p:cNvPr id="13" name="Symbol zastępczy tekstu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pl-PL" smtClean="0"/>
              <a:t>Kliknij, aby edytować style wzorca tekstu</a:t>
            </a:r>
          </a:p>
          <a:p>
            <a:pPr lvl="1" eaLnBrk="1" latinLnBrk="0" hangingPunct="1"/>
            <a:r>
              <a:rPr kumimoji="0" lang="pl-PL" smtClean="0"/>
              <a:t>Drugi poziom</a:t>
            </a:r>
          </a:p>
          <a:p>
            <a:pPr lvl="2" eaLnBrk="1" latinLnBrk="0" hangingPunct="1"/>
            <a:r>
              <a:rPr kumimoji="0" lang="pl-PL" smtClean="0"/>
              <a:t>Trzeci poziom</a:t>
            </a:r>
          </a:p>
          <a:p>
            <a:pPr lvl="3" eaLnBrk="1" latinLnBrk="0" hangingPunct="1"/>
            <a:r>
              <a:rPr kumimoji="0" lang="pl-PL" smtClean="0"/>
              <a:t>Czwarty poziom</a:t>
            </a:r>
          </a:p>
          <a:p>
            <a:pPr lvl="4" eaLnBrk="1" latinLnBrk="0" hangingPunct="1"/>
            <a:r>
              <a:rPr kumimoji="0" lang="pl-PL" smtClean="0"/>
              <a:t>Piąty poziom</a:t>
            </a:r>
            <a:endParaRPr kumimoji="0" lang="en-US"/>
          </a:p>
        </p:txBody>
      </p:sp>
      <p:sp>
        <p:nvSpPr>
          <p:cNvPr id="14" name="Symbol zastępczy daty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C87A7034-4535-4803-8E90-0B58C24497F0}" type="datetimeFigureOut">
              <a:rPr lang="pl-PL" smtClean="0"/>
              <a:t>2018-02-19</a:t>
            </a:fld>
            <a:endParaRPr lang="pl-PL"/>
          </a:p>
        </p:txBody>
      </p:sp>
      <p:sp>
        <p:nvSpPr>
          <p:cNvPr id="3" name="Symbol zastępczy stopki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pl-PL"/>
          </a:p>
        </p:txBody>
      </p:sp>
      <p:sp>
        <p:nvSpPr>
          <p:cNvPr id="23" name="Symbol zastępczy numeru slajdu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FDF93EA7-24BC-4F62-AFBB-BD95B22630D5}" type="slidenum">
              <a:rPr lang="pl-PL" smtClean="0"/>
              <a:t>‹#›</a:t>
            </a:fld>
            <a:endParaRPr lang="pl-PL"/>
          </a:p>
        </p:txBody>
      </p:sp>
    </p:spTree>
  </p:cSld>
  <p:clrMap bg1="dk1" tx1="lt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541568" y="2636912"/>
            <a:ext cx="7772400" cy="1470025"/>
          </a:xfrm>
          <a:ln/>
        </p:spPr>
        <p:style>
          <a:lnRef idx="2">
            <a:schemeClr val="dk1">
              <a:shade val="50000"/>
            </a:schemeClr>
          </a:lnRef>
          <a:fillRef idx="1">
            <a:schemeClr val="dk1"/>
          </a:fillRef>
          <a:effectRef idx="0">
            <a:schemeClr val="dk1"/>
          </a:effectRef>
          <a:fontRef idx="minor">
            <a:schemeClr val="lt1"/>
          </a:fontRef>
        </p:style>
        <p:txBody>
          <a:bodyPr>
            <a:normAutofit fontScale="90000"/>
          </a:bodyPr>
          <a:lstStyle/>
          <a:p>
            <a:r>
              <a:rPr lang="pl-PL" sz="9600" b="1" i="1" u="sng" dirty="0" smtClean="0">
                <a:solidFill>
                  <a:schemeClr val="accent1">
                    <a:lumMod val="90000"/>
                  </a:schemeClr>
                </a:solidFill>
              </a:rPr>
              <a:t>  </a:t>
            </a:r>
            <a:endParaRPr lang="pl-PL" sz="9600" b="1" i="1" u="sng" dirty="0">
              <a:solidFill>
                <a:schemeClr val="accent1">
                  <a:lumMod val="90000"/>
                </a:schemeClr>
              </a:solidFill>
            </a:endParaRPr>
          </a:p>
        </p:txBody>
      </p:sp>
      <p:sp>
        <p:nvSpPr>
          <p:cNvPr id="3" name="Podtytuł 2"/>
          <p:cNvSpPr>
            <a:spLocks noGrp="1"/>
          </p:cNvSpPr>
          <p:nvPr>
            <p:ph type="subTitle" idx="1"/>
          </p:nvPr>
        </p:nvSpPr>
        <p:spPr>
          <a:xfrm>
            <a:off x="683568" y="620688"/>
            <a:ext cx="8062912" cy="1752600"/>
          </a:xfrm>
        </p:spPr>
        <p:txBody>
          <a:bodyPr>
            <a:normAutofit/>
          </a:bodyPr>
          <a:lstStyle/>
          <a:p>
            <a:r>
              <a:rPr lang="pl-PL" sz="9600" b="1" i="1" u="sng" dirty="0" err="1" smtClean="0">
                <a:solidFill>
                  <a:schemeClr val="accent1">
                    <a:lumMod val="90000"/>
                  </a:schemeClr>
                </a:solidFill>
              </a:rPr>
              <a:t>Royal</a:t>
            </a:r>
            <a:r>
              <a:rPr lang="pl-PL" sz="9600" b="1" i="1" u="sng" dirty="0" smtClean="0">
                <a:solidFill>
                  <a:schemeClr val="accent1">
                    <a:lumMod val="90000"/>
                  </a:schemeClr>
                </a:solidFill>
              </a:rPr>
              <a:t> </a:t>
            </a:r>
            <a:r>
              <a:rPr lang="pl-PL" sz="9600" b="1" i="1" u="sng" dirty="0">
                <a:solidFill>
                  <a:schemeClr val="accent1">
                    <a:lumMod val="90000"/>
                  </a:schemeClr>
                </a:solidFill>
              </a:rPr>
              <a:t>F</a:t>
            </a:r>
            <a:r>
              <a:rPr lang="pl-PL" sz="9600" b="1" i="1" u="sng" dirty="0" smtClean="0">
                <a:solidFill>
                  <a:schemeClr val="accent1">
                    <a:lumMod val="90000"/>
                  </a:schemeClr>
                </a:solidFill>
              </a:rPr>
              <a:t>amily </a:t>
            </a:r>
            <a:endParaRPr lang="pl-PL" sz="9600" b="1" i="1" u="sng" dirty="0">
              <a:solidFill>
                <a:schemeClr val="accent1">
                  <a:lumMod val="90000"/>
                </a:schemeClr>
              </a:solidFill>
            </a:endParaRPr>
          </a:p>
          <a:p>
            <a:endParaRPr lang="pl-PL" sz="96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3" y="2282907"/>
            <a:ext cx="7514017" cy="45084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24675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Family </a:t>
            </a:r>
            <a:r>
              <a:rPr lang="pl-PL" dirty="0" err="1" smtClean="0"/>
              <a:t>Tree</a:t>
            </a:r>
            <a:r>
              <a:rPr lang="pl-PL" dirty="0" smtClean="0"/>
              <a:t> </a:t>
            </a:r>
            <a:endParaRPr lang="pl-PL"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827584" y="1412776"/>
            <a:ext cx="7200800" cy="52565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8667359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755576" y="332656"/>
            <a:ext cx="7924800" cy="1143000"/>
          </a:xfrm>
        </p:spPr>
        <p:txBody>
          <a:bodyPr>
            <a:normAutofit fontScale="90000"/>
          </a:bodyPr>
          <a:lstStyle/>
          <a:p>
            <a:r>
              <a:rPr lang="pl-PL" sz="9600" dirty="0" smtClean="0"/>
              <a:t>Family</a:t>
            </a:r>
            <a:r>
              <a:rPr lang="pl-PL" dirty="0" smtClean="0"/>
              <a:t> </a:t>
            </a:r>
            <a:endParaRPr lang="pl-PL" dirty="0"/>
          </a:p>
        </p:txBody>
      </p:sp>
      <p:sp>
        <p:nvSpPr>
          <p:cNvPr id="3" name="Symbol zastępczy zawartości 2"/>
          <p:cNvSpPr>
            <a:spLocks noGrp="1"/>
          </p:cNvSpPr>
          <p:nvPr>
            <p:ph idx="1"/>
          </p:nvPr>
        </p:nvSpPr>
        <p:spPr>
          <a:xfrm>
            <a:off x="323528" y="1484784"/>
            <a:ext cx="8229600" cy="4572000"/>
          </a:xfrm>
        </p:spPr>
        <p:txBody>
          <a:bodyPr>
            <a:noAutofit/>
          </a:bodyPr>
          <a:lstStyle/>
          <a:p>
            <a:pPr algn="just"/>
            <a:r>
              <a:rPr lang="pl-PL" sz="3600" dirty="0"/>
              <a:t>T</a:t>
            </a:r>
            <a:r>
              <a:rPr lang="en-US" sz="3600" dirty="0" smtClean="0"/>
              <a:t>he </a:t>
            </a:r>
            <a:r>
              <a:rPr lang="en-US" sz="3600" dirty="0"/>
              <a:t>British royal family comprises the monarch of the United Kingdom and her close </a:t>
            </a:r>
            <a:r>
              <a:rPr lang="en-US" sz="3600" dirty="0" err="1" smtClean="0"/>
              <a:t>relat</a:t>
            </a:r>
            <a:r>
              <a:rPr lang="pl-PL" sz="3600" dirty="0" err="1" smtClean="0"/>
              <a:t>ives</a:t>
            </a:r>
            <a:r>
              <a:rPr lang="en-US" sz="3600" dirty="0" smtClean="0"/>
              <a:t>. </a:t>
            </a:r>
            <a:r>
              <a:rPr lang="en-US" sz="3600" dirty="0"/>
              <a:t>There is no strict legal or formal definition of who is or is not a member of the British royal family and, apart from Queen Elizabeth II herself, different lists include different people</a:t>
            </a:r>
            <a:r>
              <a:rPr lang="en-US" sz="3600" dirty="0" smtClean="0"/>
              <a:t>.</a:t>
            </a:r>
            <a:r>
              <a:rPr lang="pl-PL" sz="3600" dirty="0" smtClean="0"/>
              <a:t>                                </a:t>
            </a:r>
          </a:p>
        </p:txBody>
      </p:sp>
    </p:spTree>
    <p:extLst>
      <p:ext uri="{BB962C8B-B14F-4D97-AF65-F5344CB8AC3E}">
        <p14:creationId xmlns:p14="http://schemas.microsoft.com/office/powerpoint/2010/main" val="1347928393"/>
      </p:ext>
    </p:extLst>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6600" dirty="0"/>
              <a:t>United </a:t>
            </a:r>
            <a:r>
              <a:rPr lang="pl-PL" sz="6600" dirty="0" err="1"/>
              <a:t>Kingdom</a:t>
            </a:r>
            <a:r>
              <a:rPr lang="pl-PL" sz="6600" dirty="0"/>
              <a:t> </a:t>
            </a: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1844824"/>
            <a:ext cx="6476633" cy="4530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547642"/>
      </p:ext>
    </p:extLst>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dirty="0" smtClean="0"/>
              <a:t> </a:t>
            </a:r>
            <a:r>
              <a:rPr lang="pl-PL" dirty="0" smtClean="0"/>
              <a:t>E</a:t>
            </a:r>
            <a:r>
              <a:rPr lang="en-US" dirty="0" smtClean="0"/>
              <a:t>li</a:t>
            </a:r>
            <a:r>
              <a:rPr lang="pl-PL" dirty="0" smtClean="0"/>
              <a:t>za</a:t>
            </a:r>
            <a:r>
              <a:rPr lang="en-US" dirty="0" smtClean="0"/>
              <a:t>be</a:t>
            </a:r>
            <a:r>
              <a:rPr lang="pl-PL" dirty="0" smtClean="0"/>
              <a:t>th</a:t>
            </a:r>
            <a:r>
              <a:rPr lang="en-US" dirty="0" smtClean="0"/>
              <a:t> </a:t>
            </a:r>
            <a:r>
              <a:rPr lang="en-US" dirty="0"/>
              <a:t>and </a:t>
            </a:r>
            <a:r>
              <a:rPr lang="pl-PL" dirty="0" smtClean="0"/>
              <a:t>P</a:t>
            </a:r>
            <a:r>
              <a:rPr lang="en-US" dirty="0" err="1" smtClean="0"/>
              <a:t>hilip</a:t>
            </a:r>
            <a:r>
              <a:rPr lang="pl-PL" dirty="0" smtClean="0"/>
              <a:t>’s </a:t>
            </a:r>
            <a:r>
              <a:rPr lang="pl-PL" dirty="0" err="1" smtClean="0"/>
              <a:t>children</a:t>
            </a:r>
            <a:endParaRPr lang="pl-PL"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31640" y="1882774"/>
            <a:ext cx="6670484" cy="5002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046690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9612560" y="267494"/>
            <a:ext cx="1368152" cy="1399032"/>
          </a:xfrm>
        </p:spPr>
        <p:txBody>
          <a:bodyPr/>
          <a:lstStyle/>
          <a:p>
            <a:endParaRPr lang="pl-PL" dirty="0"/>
          </a:p>
        </p:txBody>
      </p:sp>
      <p:sp>
        <p:nvSpPr>
          <p:cNvPr id="3" name="Symbol zastępczy zawartości 2"/>
          <p:cNvSpPr>
            <a:spLocks noGrp="1"/>
          </p:cNvSpPr>
          <p:nvPr>
            <p:ph idx="1"/>
          </p:nvPr>
        </p:nvSpPr>
        <p:spPr>
          <a:xfrm>
            <a:off x="457200" y="404664"/>
            <a:ext cx="8229600" cy="5760640"/>
          </a:xfrm>
        </p:spPr>
        <p:txBody>
          <a:bodyPr>
            <a:normAutofit/>
          </a:bodyPr>
          <a:lstStyle/>
          <a:p>
            <a:pPr algn="just"/>
            <a:r>
              <a:rPr lang="pl-PL" sz="3600" dirty="0" smtClean="0"/>
              <a:t>Q</a:t>
            </a:r>
            <a:r>
              <a:rPr lang="en-US" sz="3600" dirty="0" err="1" smtClean="0"/>
              <a:t>ueen</a:t>
            </a:r>
            <a:r>
              <a:rPr lang="en-US" sz="3600" dirty="0" smtClean="0"/>
              <a:t> Elizabeth II became a mother almost 70 years ago, when she welcomed her first son Prince </a:t>
            </a:r>
            <a:r>
              <a:rPr lang="pl-PL" sz="3600" dirty="0" smtClean="0"/>
              <a:t>Charles </a:t>
            </a:r>
            <a:r>
              <a:rPr lang="en-US" sz="3600" dirty="0" smtClean="0"/>
              <a:t>in 1948. </a:t>
            </a:r>
            <a:endParaRPr lang="pl-PL" sz="3600" dirty="0" smtClean="0"/>
          </a:p>
          <a:p>
            <a:pPr algn="just"/>
            <a:r>
              <a:rPr lang="en-US" sz="3600" dirty="0" smtClean="0"/>
              <a:t>Next</a:t>
            </a:r>
            <a:r>
              <a:rPr lang="en-US" sz="3600" dirty="0" smtClean="0"/>
              <a:t>, the Queen gave birth to </a:t>
            </a:r>
            <a:r>
              <a:rPr lang="en-US" sz="3600" dirty="0" smtClean="0"/>
              <a:t>Princess Anne</a:t>
            </a:r>
            <a:r>
              <a:rPr lang="pl-PL" sz="3600" dirty="0" smtClean="0"/>
              <a:t>.</a:t>
            </a:r>
          </a:p>
          <a:p>
            <a:pPr algn="just"/>
            <a:r>
              <a:rPr lang="en-US" sz="3600" dirty="0" smtClean="0"/>
              <a:t> She </a:t>
            </a:r>
            <a:r>
              <a:rPr lang="en-US" sz="3600" dirty="0"/>
              <a:t>and Prince Philip welcomed Andrew in 1960 and Prince Edward in 1964. </a:t>
            </a:r>
          </a:p>
          <a:p>
            <a:endParaRPr lang="en-US" sz="2400" dirty="0"/>
          </a:p>
          <a:p>
            <a:pPr marL="64008" indent="0">
              <a:buNone/>
            </a:pPr>
            <a:endParaRPr lang="pl-PL" sz="2400" dirty="0"/>
          </a:p>
        </p:txBody>
      </p:sp>
    </p:spTree>
    <p:extLst>
      <p:ext uri="{BB962C8B-B14F-4D97-AF65-F5344CB8AC3E}">
        <p14:creationId xmlns:p14="http://schemas.microsoft.com/office/powerpoint/2010/main" val="160158910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 </a:t>
            </a:r>
            <a:endParaRPr lang="pl-PL" dirty="0"/>
          </a:p>
        </p:txBody>
      </p:sp>
      <p:sp>
        <p:nvSpPr>
          <p:cNvPr id="3" name="Symbol zastępczy zawartości 2"/>
          <p:cNvSpPr>
            <a:spLocks noGrp="1"/>
          </p:cNvSpPr>
          <p:nvPr>
            <p:ph idx="1"/>
          </p:nvPr>
        </p:nvSpPr>
        <p:spPr>
          <a:xfrm>
            <a:off x="609600" y="116632"/>
            <a:ext cx="7924800" cy="6552728"/>
          </a:xfrm>
        </p:spPr>
        <p:txBody>
          <a:bodyPr>
            <a:noAutofit/>
          </a:bodyPr>
          <a:lstStyle/>
          <a:p>
            <a:r>
              <a:rPr lang="en-US" sz="2400" dirty="0"/>
              <a:t>The year 2002, in addition to the Golden Jubilee of reign, brought </a:t>
            </a:r>
            <a:r>
              <a:rPr lang="en-US" sz="2400" dirty="0" err="1"/>
              <a:t>Elżbieta</a:t>
            </a:r>
            <a:r>
              <a:rPr lang="en-US" sz="2400" dirty="0"/>
              <a:t> a loss of mother and sister who died within a few months. </a:t>
            </a:r>
            <a:r>
              <a:rPr lang="en-US" sz="2400" dirty="0" err="1"/>
              <a:t>Elżbieta's</a:t>
            </a:r>
            <a:r>
              <a:rPr lang="en-US" sz="2400" dirty="0"/>
              <a:t> relationships with children, usually quite cold, improved. The queen is particularly fond of her daughter-in-law, </a:t>
            </a:r>
            <a:r>
              <a:rPr lang="en-US" sz="2400" dirty="0" err="1"/>
              <a:t>Zofia</a:t>
            </a:r>
            <a:r>
              <a:rPr lang="en-US" sz="2400" dirty="0"/>
              <a:t>, the Countess of </a:t>
            </a:r>
            <a:r>
              <a:rPr lang="en-US" sz="2400" dirty="0" err="1"/>
              <a:t>Wessex</a:t>
            </a:r>
            <a:r>
              <a:rPr lang="en-US" sz="2400" dirty="0"/>
              <a:t>. She did not support the relationship of her eldest son to Camilla Parker Bowles, but when Prince Charles and Camilla got married in 2005, Elisabeth accepted her son's choice. The queen is closely associated with her grandchildren, especially Prince William (the eldest son of Prince Charles), princess Beatrice (the eldest daughter of the Duke of York) and Zara Phillips (daughter of Princess </a:t>
            </a:r>
            <a:r>
              <a:rPr lang="en-US" sz="2400" dirty="0" smtClean="0"/>
              <a:t>Anna</a:t>
            </a:r>
            <a:endParaRPr lang="pl-PL" sz="2400" dirty="0"/>
          </a:p>
        </p:txBody>
      </p:sp>
    </p:spTree>
    <p:extLst>
      <p:ext uri="{BB962C8B-B14F-4D97-AF65-F5344CB8AC3E}">
        <p14:creationId xmlns:p14="http://schemas.microsoft.com/office/powerpoint/2010/main" val="384483845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9613576" y="3717032"/>
            <a:ext cx="8229600" cy="1399032"/>
          </a:xfrm>
        </p:spPr>
        <p:txBody>
          <a:bodyPr/>
          <a:lstStyle/>
          <a:p>
            <a:endParaRPr lang="pl-PL" dirty="0"/>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733929"/>
            <a:ext cx="8076957" cy="4791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5311"/>
            <a:ext cx="82296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26025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267494"/>
            <a:ext cx="8229600" cy="1145282"/>
          </a:xfrm>
        </p:spPr>
        <p:txBody>
          <a:bodyPr>
            <a:normAutofit fontScale="90000"/>
          </a:bodyPr>
          <a:lstStyle/>
          <a:p>
            <a:pPr algn="ctr"/>
            <a:r>
              <a:rPr lang="pl-PL" dirty="0"/>
              <a:t/>
            </a:r>
            <a:br>
              <a:rPr lang="pl-PL" dirty="0"/>
            </a:br>
            <a:r>
              <a:rPr lang="pl-PL" sz="4800" dirty="0" smtClean="0"/>
              <a:t>Great-</a:t>
            </a:r>
            <a:r>
              <a:rPr lang="pl-PL" sz="4800" dirty="0" err="1" smtClean="0"/>
              <a:t>grandchildren</a:t>
            </a:r>
            <a:endParaRPr lang="pl-PL" sz="4800" dirty="0"/>
          </a:p>
        </p:txBody>
      </p:sp>
      <p:pic>
        <p:nvPicPr>
          <p:cNvPr id="717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628800"/>
            <a:ext cx="8411699" cy="50026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540749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116632"/>
            <a:ext cx="8229600" cy="864096"/>
          </a:xfrm>
        </p:spPr>
        <p:txBody>
          <a:bodyPr/>
          <a:lstStyle/>
          <a:p>
            <a:pPr algn="ctr"/>
            <a:r>
              <a:rPr lang="pl-PL" dirty="0" err="1" smtClean="0"/>
              <a:t>Queen</a:t>
            </a:r>
            <a:r>
              <a:rPr lang="pl-PL" dirty="0" smtClean="0"/>
              <a:t> Elizabet</a:t>
            </a:r>
            <a:r>
              <a:rPr lang="pl-PL" dirty="0" smtClean="0"/>
              <a:t>h II </a:t>
            </a:r>
            <a:endParaRPr lang="pl-PL" dirty="0"/>
          </a:p>
        </p:txBody>
      </p:sp>
      <p:sp>
        <p:nvSpPr>
          <p:cNvPr id="3" name="Symbol zastępczy zawartości 2"/>
          <p:cNvSpPr>
            <a:spLocks noGrp="1"/>
          </p:cNvSpPr>
          <p:nvPr>
            <p:ph idx="1"/>
          </p:nvPr>
        </p:nvSpPr>
        <p:spPr>
          <a:xfrm>
            <a:off x="611560" y="836712"/>
            <a:ext cx="7924800" cy="6021288"/>
          </a:xfrm>
        </p:spPr>
        <p:txBody>
          <a:bodyPr>
            <a:normAutofit lnSpcReduction="10000"/>
          </a:bodyPr>
          <a:lstStyle/>
          <a:p>
            <a:endParaRPr lang="en-US" dirty="0"/>
          </a:p>
          <a:p>
            <a:pPr algn="just"/>
            <a:r>
              <a:rPr lang="en-US" sz="2200" dirty="0"/>
              <a:t>From September 9, 2015 Queen Elizabeth II is the longest reigning monarch of Great Britain. From October 13, 2016 is the longest reigning living head of state in the world</a:t>
            </a:r>
            <a:r>
              <a:rPr lang="en-US" sz="2200" dirty="0" smtClean="0"/>
              <a:t>.</a:t>
            </a:r>
            <a:endParaRPr lang="pl-PL" sz="2200" dirty="0" smtClean="0"/>
          </a:p>
          <a:p>
            <a:pPr algn="just"/>
            <a:r>
              <a:rPr lang="pl-PL" sz="2200" dirty="0" err="1" smtClean="0"/>
              <a:t>She</a:t>
            </a:r>
            <a:r>
              <a:rPr lang="pl-PL" sz="2200" dirty="0" smtClean="0"/>
              <a:t> was </a:t>
            </a:r>
            <a:r>
              <a:rPr lang="en-US" sz="2200" dirty="0" smtClean="0"/>
              <a:t> born </a:t>
            </a:r>
            <a:r>
              <a:rPr lang="en-US" sz="2200" dirty="0"/>
              <a:t>on </a:t>
            </a:r>
            <a:r>
              <a:rPr lang="en-US" sz="2200" dirty="0" err="1"/>
              <a:t>Bruton</a:t>
            </a:r>
            <a:r>
              <a:rPr lang="en-US" sz="2200" dirty="0"/>
              <a:t> Street 17 in Mayfair, London on April 21, 1926. Her father was the Prince of York Albert, later King George VI. Her mother was </a:t>
            </a:r>
            <a:r>
              <a:rPr lang="en-US" sz="2200" dirty="0" smtClean="0"/>
              <a:t>El</a:t>
            </a:r>
            <a:r>
              <a:rPr lang="pl-PL" sz="2200" dirty="0" err="1" smtClean="0"/>
              <a:t>izabeth</a:t>
            </a:r>
            <a:r>
              <a:rPr lang="en-US" sz="2200" dirty="0" smtClean="0"/>
              <a:t> </a:t>
            </a:r>
            <a:r>
              <a:rPr lang="en-US" sz="2200" dirty="0"/>
              <a:t>Bowes-Lyon</a:t>
            </a:r>
            <a:r>
              <a:rPr lang="en-US" sz="2200" dirty="0" smtClean="0"/>
              <a:t>.</a:t>
            </a:r>
            <a:endParaRPr lang="en-US" sz="2200" dirty="0"/>
          </a:p>
          <a:p>
            <a:pPr algn="just"/>
            <a:r>
              <a:rPr lang="en-US" sz="2200" dirty="0"/>
              <a:t>She received her first name after her mother, the second after her great-grandmother, Queen Alexandra, third after her grandmother, Queen Maria. </a:t>
            </a:r>
            <a:endParaRPr lang="pl-PL" sz="2200" dirty="0" smtClean="0"/>
          </a:p>
          <a:p>
            <a:pPr algn="just"/>
            <a:r>
              <a:rPr lang="en-US" sz="2200" dirty="0" smtClean="0"/>
              <a:t>As </a:t>
            </a:r>
            <a:r>
              <a:rPr lang="en-US" sz="2200" dirty="0"/>
              <a:t>a child she was called by her family "</a:t>
            </a:r>
            <a:r>
              <a:rPr lang="en-US" sz="2200" dirty="0" err="1"/>
              <a:t>Lilibet</a:t>
            </a:r>
            <a:r>
              <a:rPr lang="en-US" sz="2200" dirty="0"/>
              <a:t>". She spent her childhood on Piccadilly Road 145, where the Yorks lived at that time.  </a:t>
            </a:r>
            <a:r>
              <a:rPr lang="en-US" sz="2200" dirty="0" smtClean="0"/>
              <a:t>El</a:t>
            </a:r>
            <a:r>
              <a:rPr lang="pl-PL" sz="2200" dirty="0" err="1" smtClean="0"/>
              <a:t>izabeth</a:t>
            </a:r>
            <a:r>
              <a:rPr lang="en-US" sz="2200" dirty="0" smtClean="0"/>
              <a:t> </a:t>
            </a:r>
            <a:r>
              <a:rPr lang="en-US" sz="2200" dirty="0"/>
              <a:t>was an obedient </a:t>
            </a:r>
            <a:r>
              <a:rPr lang="en-US" sz="2200" dirty="0" smtClean="0"/>
              <a:t>child</a:t>
            </a:r>
            <a:r>
              <a:rPr lang="pl-PL" sz="2200" dirty="0"/>
              <a:t>.</a:t>
            </a:r>
            <a:endParaRPr lang="pl-PL" sz="2200" dirty="0"/>
          </a:p>
        </p:txBody>
      </p:sp>
    </p:spTree>
    <p:extLst>
      <p:ext uri="{BB962C8B-B14F-4D97-AF65-F5344CB8AC3E}">
        <p14:creationId xmlns:p14="http://schemas.microsoft.com/office/powerpoint/2010/main" val="552282042"/>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88640"/>
            <a:ext cx="8280920" cy="6511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048384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0" y="229184"/>
            <a:ext cx="8229600" cy="1399032"/>
          </a:xfrm>
        </p:spPr>
        <p:txBody>
          <a:bodyPr/>
          <a:lstStyle/>
          <a:p>
            <a:pPr algn="ctr"/>
            <a:r>
              <a:rPr lang="pl-PL" dirty="0"/>
              <a:t>Philip </a:t>
            </a:r>
            <a:r>
              <a:rPr lang="pl-PL" dirty="0" smtClean="0"/>
              <a:t>-  The </a:t>
            </a:r>
            <a:r>
              <a:rPr lang="pl-PL" dirty="0" err="1" smtClean="0"/>
              <a:t>Queen’s</a:t>
            </a:r>
            <a:r>
              <a:rPr lang="pl-PL" dirty="0" smtClean="0"/>
              <a:t> </a:t>
            </a:r>
            <a:r>
              <a:rPr lang="pl-PL" dirty="0" err="1" smtClean="0"/>
              <a:t>husband</a:t>
            </a:r>
            <a:endParaRPr lang="pl-PL" dirty="0"/>
          </a:p>
        </p:txBody>
      </p:sp>
      <p:sp>
        <p:nvSpPr>
          <p:cNvPr id="3" name="Symbol zastępczy zawartości 2"/>
          <p:cNvSpPr>
            <a:spLocks noGrp="1"/>
          </p:cNvSpPr>
          <p:nvPr>
            <p:ph idx="1"/>
          </p:nvPr>
        </p:nvSpPr>
        <p:spPr>
          <a:xfrm>
            <a:off x="-6246" y="1857400"/>
            <a:ext cx="8229600" cy="4572000"/>
          </a:xfrm>
        </p:spPr>
        <p:txBody>
          <a:bodyPr>
            <a:normAutofit fontScale="92500" lnSpcReduction="10000"/>
          </a:bodyPr>
          <a:lstStyle/>
          <a:p>
            <a:r>
              <a:rPr lang="en-US" dirty="0"/>
              <a:t>A member of the House of Schleswig-Holstein-</a:t>
            </a:r>
            <a:r>
              <a:rPr lang="en-US" dirty="0" err="1"/>
              <a:t>Sonderburg</a:t>
            </a:r>
            <a:r>
              <a:rPr lang="en-US" dirty="0"/>
              <a:t>-</a:t>
            </a:r>
            <a:r>
              <a:rPr lang="en-US" dirty="0" err="1"/>
              <a:t>Glücksburg</a:t>
            </a:r>
            <a:r>
              <a:rPr lang="en-US" dirty="0"/>
              <a:t>, Philip was born into the Greek and Danish royal families. He was born in Greece, but his family was exiled from the country when he was an infant. After being educated in France, Germany, and the United Kingdom, he joined the British Royal Navy in 1939, aged 18. From July 1939, he began corresponding with the 13-year-old Princess Elizabeth, whom he had first met in 1934. </a:t>
            </a:r>
            <a:endParaRPr lang="pl-PL"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0"/>
            <a:ext cx="1725175" cy="22768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662106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pl-PL" dirty="0" err="1" smtClean="0"/>
              <a:t>Prepared</a:t>
            </a:r>
            <a:r>
              <a:rPr lang="pl-PL" dirty="0" smtClean="0"/>
              <a:t> by:</a:t>
            </a:r>
            <a:endParaRPr lang="pl-PL" dirty="0"/>
          </a:p>
        </p:txBody>
      </p:sp>
      <p:sp>
        <p:nvSpPr>
          <p:cNvPr id="3" name="Podtytuł 2"/>
          <p:cNvSpPr>
            <a:spLocks noGrp="1"/>
          </p:cNvSpPr>
          <p:nvPr>
            <p:ph type="subTitle" idx="1"/>
          </p:nvPr>
        </p:nvSpPr>
        <p:spPr/>
        <p:txBody>
          <a:bodyPr/>
          <a:lstStyle/>
          <a:p>
            <a:r>
              <a:rPr lang="pl-PL" smtClean="0"/>
              <a:t>Hanna Filus</a:t>
            </a:r>
            <a:endParaRPr lang="pl-PL"/>
          </a:p>
        </p:txBody>
      </p:sp>
    </p:spTree>
    <p:extLst>
      <p:ext uri="{BB962C8B-B14F-4D97-AF65-F5344CB8AC3E}">
        <p14:creationId xmlns:p14="http://schemas.microsoft.com/office/powerpoint/2010/main" val="34935675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nergetyczny">
  <a:themeElements>
    <a:clrScheme name="Odcienie szarości">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nergetyczny">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Energetyczny">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1756</TotalTime>
  <Words>481</Words>
  <Application>Microsoft Office PowerPoint</Application>
  <PresentationFormat>Pokaz na ekranie (4:3)</PresentationFormat>
  <Paragraphs>23</Paragraphs>
  <Slides>13</Slides>
  <Notes>0</Notes>
  <HiddenSlides>0</HiddenSlides>
  <MMClips>0</MMClips>
  <ScaleCrop>false</ScaleCrop>
  <HeadingPairs>
    <vt:vector size="4" baseType="variant">
      <vt:variant>
        <vt:lpstr>Motyw</vt:lpstr>
      </vt:variant>
      <vt:variant>
        <vt:i4>1</vt:i4>
      </vt:variant>
      <vt:variant>
        <vt:lpstr>Tytuły slajdów</vt:lpstr>
      </vt:variant>
      <vt:variant>
        <vt:i4>13</vt:i4>
      </vt:variant>
    </vt:vector>
  </HeadingPairs>
  <TitlesOfParts>
    <vt:vector size="14" baseType="lpstr">
      <vt:lpstr>Energetyczny</vt:lpstr>
      <vt:lpstr>  </vt:lpstr>
      <vt:lpstr>Family Tree </vt:lpstr>
      <vt:lpstr>Family </vt:lpstr>
      <vt:lpstr>United Kingdom </vt:lpstr>
      <vt:lpstr> Elizabeth and Philip’s children</vt:lpstr>
      <vt:lpstr>Prezentacja programu PowerPoint</vt:lpstr>
      <vt:lpstr> </vt:lpstr>
      <vt:lpstr>Prezentacja programu PowerPoint</vt:lpstr>
      <vt:lpstr> Great-grandchildren</vt:lpstr>
      <vt:lpstr>Queen Elizabeth II </vt:lpstr>
      <vt:lpstr>Prezentacja programu PowerPoint</vt:lpstr>
      <vt:lpstr>Philip -  The Queen’s husband</vt:lpstr>
      <vt:lpstr>Prepared by: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Roial family</dc:title>
  <dc:creator>Hania Filus</dc:creator>
  <cp:lastModifiedBy>X</cp:lastModifiedBy>
  <cp:revision>23</cp:revision>
  <dcterms:created xsi:type="dcterms:W3CDTF">2018-01-27T11:05:21Z</dcterms:created>
  <dcterms:modified xsi:type="dcterms:W3CDTF">2018-02-19T19:19:21Z</dcterms:modified>
</cp:coreProperties>
</file>