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72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D3821-63AA-43A6-B93F-930984A6E1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8335-A53B-4566-AB00-19772A38BC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19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58335-A53B-4566-AB00-19772A38BCA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37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30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47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70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9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4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91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69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15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779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4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80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06D5-9877-4037-928F-5114E47FE779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027A-CFAA-417C-AB34-68B5DC7D1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2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accent2"/>
                </a:solidFill>
              </a:rPr>
              <a:t>The </a:t>
            </a:r>
            <a:r>
              <a:rPr lang="pl-PL" dirty="0" err="1" smtClean="0">
                <a:solidFill>
                  <a:schemeClr val="accent2"/>
                </a:solidFill>
              </a:rPr>
              <a:t>Queen</a:t>
            </a:r>
            <a:r>
              <a:rPr lang="pl-PL" dirty="0" smtClean="0">
                <a:solidFill>
                  <a:schemeClr val="accent2"/>
                </a:solidFill>
              </a:rPr>
              <a:t>  Elizabeth II</a:t>
            </a:r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387"/>
            <a:ext cx="6014322" cy="39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22" y="1890564"/>
            <a:ext cx="2831832" cy="392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3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1992, tourists can see some of the representative </a:t>
            </a:r>
            <a:r>
              <a:rPr lang="en-US" dirty="0" smtClean="0"/>
              <a:t>rooms</a:t>
            </a:r>
            <a:r>
              <a:rPr lang="pl-PL" dirty="0" smtClean="0"/>
              <a:t> in the </a:t>
            </a:r>
            <a:r>
              <a:rPr lang="pl-PL" dirty="0" err="1" smtClean="0"/>
              <a:t>Palace</a:t>
            </a:r>
            <a:r>
              <a:rPr lang="en-US" dirty="0" smtClean="0"/>
              <a:t>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front of </a:t>
            </a:r>
            <a:r>
              <a:rPr lang="pl-PL" dirty="0" smtClean="0"/>
              <a:t>the </a:t>
            </a:r>
            <a:r>
              <a:rPr lang="pl-PL" dirty="0" err="1" smtClean="0"/>
              <a:t>Palace</a:t>
            </a:r>
            <a:r>
              <a:rPr lang="en-US" dirty="0" smtClean="0"/>
              <a:t> </a:t>
            </a:r>
            <a:r>
              <a:rPr lang="en-US" dirty="0"/>
              <a:t>there is a monument to its predecessor - Queen Victoria. The sculpture made of white marble was created by Thomas Brock in </a:t>
            </a:r>
            <a:r>
              <a:rPr lang="en-US" dirty="0" smtClean="0"/>
              <a:t>1931.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62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fire at the </a:t>
            </a:r>
            <a:r>
              <a:rPr lang="pl-PL" dirty="0" smtClean="0"/>
              <a:t>R</a:t>
            </a:r>
            <a:r>
              <a:rPr lang="en-US" dirty="0" err="1" smtClean="0"/>
              <a:t>oyal</a:t>
            </a:r>
            <a:r>
              <a:rPr lang="en-US" dirty="0" smtClean="0"/>
              <a:t> </a:t>
            </a:r>
            <a:r>
              <a:rPr lang="pl-PL" dirty="0"/>
              <a:t>C</a:t>
            </a:r>
            <a:r>
              <a:rPr lang="en-US" dirty="0" err="1" smtClean="0"/>
              <a:t>astle</a:t>
            </a:r>
            <a:r>
              <a:rPr lang="en-US" dirty="0" smtClean="0"/>
              <a:t> </a:t>
            </a:r>
            <a:r>
              <a:rPr lang="en-US" dirty="0"/>
              <a:t>in Windsor in 1992, part of the Buckingham </a:t>
            </a:r>
            <a:r>
              <a:rPr lang="pl-PL" dirty="0" smtClean="0"/>
              <a:t>P</a:t>
            </a:r>
            <a:r>
              <a:rPr lang="en-US" dirty="0" err="1" smtClean="0"/>
              <a:t>alace</a:t>
            </a:r>
            <a:r>
              <a:rPr lang="en-US" dirty="0" smtClean="0"/>
              <a:t> </a:t>
            </a:r>
            <a:r>
              <a:rPr lang="en-US" dirty="0"/>
              <a:t>is available to visitors for a fee.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August and September, during the Queen's holidays, you can visit the Buckingham apartments. The ticket costs about 20 pounds.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18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7200" dirty="0" smtClean="0">
                <a:solidFill>
                  <a:srgbClr val="FF0000"/>
                </a:solidFill>
              </a:rPr>
              <a:t>   THE END</a:t>
            </a:r>
          </a:p>
          <a:p>
            <a:pPr marL="0" indent="0" algn="ctr">
              <a:buNone/>
            </a:pPr>
            <a:r>
              <a:rPr lang="pl-PL" sz="4000" dirty="0"/>
              <a:t>Jagoda </a:t>
            </a:r>
            <a:r>
              <a:rPr lang="pl-PL" sz="4000" dirty="0" err="1"/>
              <a:t>Biś</a:t>
            </a:r>
            <a:r>
              <a:rPr lang="pl-PL" sz="4000" dirty="0"/>
              <a:t> i Klaudia Gurbiel</a:t>
            </a:r>
          </a:p>
          <a:p>
            <a:pPr marL="0" indent="0" algn="ctr">
              <a:buNone/>
            </a:pPr>
            <a:endParaRPr lang="pl-PL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4">
                    <a:lumMod val="75000"/>
                  </a:schemeClr>
                </a:solidFill>
              </a:rPr>
              <a:t>Buckingham </a:t>
            </a:r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</a:rPr>
              <a:t>Palace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37444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Buckingham Palace located in London was built in 1703</a:t>
            </a:r>
            <a:r>
              <a:rPr lang="pl-PL" dirty="0"/>
              <a:t> </a:t>
            </a:r>
            <a:endParaRPr lang="en-US" dirty="0" smtClean="0"/>
          </a:p>
          <a:p>
            <a:r>
              <a:rPr lang="en-US" dirty="0" smtClean="0"/>
              <a:t>Buckingham</a:t>
            </a:r>
            <a:r>
              <a:rPr lang="pl-PL" dirty="0" smtClean="0"/>
              <a:t> </a:t>
            </a:r>
            <a:r>
              <a:rPr lang="pl-PL" dirty="0" err="1" smtClean="0"/>
              <a:t>Palace</a:t>
            </a:r>
            <a:r>
              <a:rPr lang="en-US" dirty="0" smtClean="0"/>
              <a:t> has 77 thousand square meters of living space.</a:t>
            </a:r>
            <a:endParaRPr lang="pl-PL" dirty="0" smtClean="0"/>
          </a:p>
          <a:p>
            <a:r>
              <a:rPr lang="en-US" dirty="0" smtClean="0"/>
              <a:t> It contains 19 representative halls, 52 sleeping rooms, 78 bathrooms, 188 rooms for service and 92 offices.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2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Flag</a:t>
            </a:r>
            <a:endParaRPr lang="pl-P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dirty="0" smtClean="0"/>
              <a:t>One of the most important elements of the </a:t>
            </a:r>
            <a:r>
              <a:rPr lang="pl-PL" dirty="0" smtClean="0"/>
              <a:t>P</a:t>
            </a:r>
            <a:r>
              <a:rPr lang="en-US" dirty="0" err="1" smtClean="0"/>
              <a:t>alace</a:t>
            </a:r>
            <a:r>
              <a:rPr lang="en-US" dirty="0" smtClean="0"/>
              <a:t> is the </a:t>
            </a:r>
            <a:r>
              <a:rPr lang="pl-PL" dirty="0" smtClean="0"/>
              <a:t>flag.</a:t>
            </a:r>
            <a:r>
              <a:rPr lang="en-US" dirty="0" smtClean="0"/>
              <a:t> </a:t>
            </a:r>
            <a:r>
              <a:rPr lang="pl-PL" dirty="0"/>
              <a:t>W</a:t>
            </a:r>
            <a:r>
              <a:rPr lang="en-US" dirty="0" smtClean="0"/>
              <a:t>hen it is up means that the </a:t>
            </a:r>
            <a:r>
              <a:rPr lang="pl-PL" dirty="0" smtClean="0"/>
              <a:t>Q</a:t>
            </a:r>
            <a:r>
              <a:rPr lang="en-US" dirty="0" err="1" smtClean="0"/>
              <a:t>ueen</a:t>
            </a:r>
            <a:r>
              <a:rPr lang="en-US" dirty="0" smtClean="0"/>
              <a:t> is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en-US" dirty="0" smtClean="0"/>
              <a:t> and when </a:t>
            </a:r>
            <a:r>
              <a:rPr lang="pl-PL" dirty="0" err="1" smtClean="0"/>
              <a:t>it</a:t>
            </a:r>
            <a:r>
              <a:rPr lang="en-US" dirty="0" smtClean="0"/>
              <a:t> is down it means </a:t>
            </a:r>
            <a:r>
              <a:rPr lang="pl-PL" dirty="0" smtClean="0"/>
              <a:t>the </a:t>
            </a:r>
            <a:r>
              <a:rPr lang="pl-PL" dirty="0" err="1" smtClean="0"/>
              <a:t>Queen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pl-PL" dirty="0" smtClean="0"/>
              <a:t>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74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3784"/>
            <a:ext cx="7704856" cy="631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5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Curiosities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</a:t>
            </a:r>
            <a:r>
              <a:rPr lang="en-US" dirty="0" smtClean="0"/>
              <a:t>he </a:t>
            </a:r>
            <a:r>
              <a:rPr lang="pl-PL" dirty="0"/>
              <a:t>C</a:t>
            </a:r>
            <a:r>
              <a:rPr lang="en-US" dirty="0" err="1" smtClean="0"/>
              <a:t>hange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pl-PL" dirty="0" smtClean="0"/>
              <a:t>Q</a:t>
            </a:r>
            <a:r>
              <a:rPr lang="en-US" dirty="0" err="1" smtClean="0"/>
              <a:t>uard</a:t>
            </a:r>
            <a:r>
              <a:rPr lang="en-US" dirty="0" smtClean="0"/>
              <a:t> </a:t>
            </a:r>
            <a:r>
              <a:rPr lang="en-US" dirty="0"/>
              <a:t>takes </a:t>
            </a:r>
            <a:r>
              <a:rPr lang="pl-PL" dirty="0" smtClean="0"/>
              <a:t>place </a:t>
            </a:r>
            <a:r>
              <a:rPr lang="pl-PL" dirty="0" err="1" smtClean="0"/>
              <a:t>every</a:t>
            </a:r>
            <a:r>
              <a:rPr lang="pl-PL" dirty="0" smtClean="0"/>
              <a:t> </a:t>
            </a:r>
            <a:r>
              <a:rPr lang="pl-PL" dirty="0" err="1" smtClean="0"/>
              <a:t>summer</a:t>
            </a:r>
            <a:r>
              <a:rPr lang="pl-PL" dirty="0" smtClean="0"/>
              <a:t> </a:t>
            </a:r>
            <a:r>
              <a:rPr lang="pl-PL" dirty="0" err="1" smtClean="0"/>
              <a:t>day</a:t>
            </a:r>
            <a:r>
              <a:rPr lang="pl-PL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pedestrian and horse troops of the </a:t>
            </a:r>
            <a:r>
              <a:rPr lang="pl-PL" dirty="0" smtClean="0"/>
              <a:t>R</a:t>
            </a:r>
            <a:r>
              <a:rPr lang="en-US" dirty="0" err="1" smtClean="0"/>
              <a:t>oyal</a:t>
            </a:r>
            <a:r>
              <a:rPr lang="en-US" dirty="0" smtClean="0"/>
              <a:t> </a:t>
            </a:r>
            <a:r>
              <a:rPr lang="pl-PL" dirty="0"/>
              <a:t>Q</a:t>
            </a:r>
            <a:r>
              <a:rPr lang="en-US" dirty="0" err="1" smtClean="0"/>
              <a:t>uard</a:t>
            </a:r>
            <a:r>
              <a:rPr lang="en-US" dirty="0" smtClean="0"/>
              <a:t> </a:t>
            </a:r>
            <a:r>
              <a:rPr lang="en-US" dirty="0"/>
              <a:t>present themselves proudly, and their clothing and hats ("bearskins") weigh </a:t>
            </a:r>
            <a:r>
              <a:rPr lang="en-US" dirty="0" smtClean="0"/>
              <a:t> </a:t>
            </a:r>
            <a:r>
              <a:rPr lang="en-US" dirty="0"/>
              <a:t>665 grams and are often passed from the father to the son in families. The whole </a:t>
            </a:r>
            <a:r>
              <a:rPr lang="en-US" dirty="0" smtClean="0"/>
              <a:t>ceremony </a:t>
            </a:r>
            <a:r>
              <a:rPr lang="en-US" dirty="0"/>
              <a:t>takes about 30 minutes.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6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15281"/>
            <a:ext cx="6000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</a:t>
            </a:r>
            <a:r>
              <a:rPr lang="en-US" dirty="0" smtClean="0"/>
              <a:t>h</a:t>
            </a:r>
            <a:r>
              <a:rPr lang="pl-PL" dirty="0" smtClean="0"/>
              <a:t>e P</a:t>
            </a:r>
            <a:r>
              <a:rPr lang="en-US" dirty="0" err="1" smtClean="0"/>
              <a:t>alace</a:t>
            </a:r>
            <a:r>
              <a:rPr lang="en-US" dirty="0" smtClean="0"/>
              <a:t> </a:t>
            </a:r>
            <a:r>
              <a:rPr lang="en-US" dirty="0"/>
              <a:t>is the largest in the </a:t>
            </a:r>
            <a:r>
              <a:rPr lang="en-US" dirty="0" smtClean="0"/>
              <a:t>world.</a:t>
            </a:r>
            <a:endParaRPr lang="pl-PL" dirty="0"/>
          </a:p>
          <a:p>
            <a:r>
              <a:rPr lang="en-US" dirty="0" smtClean="0"/>
              <a:t>The </a:t>
            </a:r>
            <a:r>
              <a:rPr lang="pl-PL" dirty="0"/>
              <a:t>P</a:t>
            </a:r>
            <a:r>
              <a:rPr lang="en-US" dirty="0" err="1" smtClean="0"/>
              <a:t>alace</a:t>
            </a:r>
            <a:r>
              <a:rPr lang="en-US" dirty="0" smtClean="0"/>
              <a:t> </a:t>
            </a:r>
            <a:r>
              <a:rPr lang="en-US" dirty="0"/>
              <a:t>stands in its place from 1705, but its history goes back to earlier times. </a:t>
            </a:r>
            <a:r>
              <a:rPr lang="pl-PL" dirty="0" smtClean="0"/>
              <a:t>King </a:t>
            </a:r>
            <a:r>
              <a:rPr lang="en-US" dirty="0" smtClean="0"/>
              <a:t>Hen</a:t>
            </a:r>
            <a:r>
              <a:rPr lang="pl-PL" dirty="0" err="1" smtClean="0"/>
              <a:t>ry</a:t>
            </a:r>
            <a:r>
              <a:rPr lang="en-US" dirty="0" smtClean="0"/>
              <a:t> </a:t>
            </a:r>
            <a:r>
              <a:rPr lang="en-US" dirty="0"/>
              <a:t>VIII, who organized hunting there, also liked this place.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38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Garden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H</a:t>
            </a:r>
            <a:r>
              <a:rPr lang="en-US" dirty="0" smtClean="0"/>
              <a:t>ere </a:t>
            </a:r>
            <a:r>
              <a:rPr lang="en-US" dirty="0"/>
              <a:t>is </a:t>
            </a:r>
            <a:r>
              <a:rPr lang="pl-PL" dirty="0" smtClean="0"/>
              <a:t>the B</a:t>
            </a:r>
            <a:r>
              <a:rPr lang="en-US" dirty="0" err="1" smtClean="0"/>
              <a:t>uckingham</a:t>
            </a:r>
            <a:r>
              <a:rPr lang="en-US" dirty="0" smtClean="0"/>
              <a:t> garden</a:t>
            </a:r>
            <a:r>
              <a:rPr lang="pl-PL" dirty="0" smtClean="0"/>
              <a:t>: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3"/>
            <a:ext cx="5652120" cy="375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Arms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191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313</Words>
  <Application>Microsoft Office PowerPoint</Application>
  <PresentationFormat>Pokaz na ekranie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The Queen  Elizabeth II</vt:lpstr>
      <vt:lpstr>Buckingham Palace</vt:lpstr>
      <vt:lpstr>Flag</vt:lpstr>
      <vt:lpstr>Prezentacja programu PowerPoint</vt:lpstr>
      <vt:lpstr>Curiosities</vt:lpstr>
      <vt:lpstr>Prezentacja programu PowerPoint</vt:lpstr>
      <vt:lpstr>Prezentacja programu PowerPoint</vt:lpstr>
      <vt:lpstr>Garden</vt:lpstr>
      <vt:lpstr>Arms</vt:lpstr>
      <vt:lpstr>Prezentacja programu PowerPoint</vt:lpstr>
      <vt:lpstr>Prezentacja programu PowerPoint</vt:lpstr>
      <vt:lpstr>Prezentacja programu PowerPoint</vt:lpstr>
    </vt:vector>
  </TitlesOfParts>
  <Company>Kimberly-Clark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Queen’s  Elizabeth || homes</dc:title>
  <dc:creator>Na tym włączać kompa</dc:creator>
  <cp:lastModifiedBy>X</cp:lastModifiedBy>
  <cp:revision>19</cp:revision>
  <dcterms:created xsi:type="dcterms:W3CDTF">2018-01-19T18:24:52Z</dcterms:created>
  <dcterms:modified xsi:type="dcterms:W3CDTF">2018-02-19T16:01:21Z</dcterms:modified>
</cp:coreProperties>
</file>