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6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9084-FA8A-4588-9AAE-04EFE10B9CA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47C0-0FEA-45DE-A7AB-8737AAE9B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81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9084-FA8A-4588-9AAE-04EFE10B9CA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47C0-0FEA-45DE-A7AB-8737AAE9B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76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9084-FA8A-4588-9AAE-04EFE10B9CA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47C0-0FEA-45DE-A7AB-8737AAE9B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77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9084-FA8A-4588-9AAE-04EFE10B9CA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47C0-0FEA-45DE-A7AB-8737AAE9B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30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9084-FA8A-4588-9AAE-04EFE10B9CA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47C0-0FEA-45DE-A7AB-8737AAE9B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67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9084-FA8A-4588-9AAE-04EFE10B9CA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47C0-0FEA-45DE-A7AB-8737AAE9B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04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9084-FA8A-4588-9AAE-04EFE10B9CA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47C0-0FEA-45DE-A7AB-8737AAE9B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21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9084-FA8A-4588-9AAE-04EFE10B9CA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47C0-0FEA-45DE-A7AB-8737AAE9B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275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9084-FA8A-4588-9AAE-04EFE10B9CA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47C0-0FEA-45DE-A7AB-8737AAE9B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5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9084-FA8A-4588-9AAE-04EFE10B9CA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47C0-0FEA-45DE-A7AB-8737AAE9B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8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9084-FA8A-4588-9AAE-04EFE10B9CA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47C0-0FEA-45DE-A7AB-8737AAE9B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05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E9084-FA8A-4588-9AAE-04EFE10B9CA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47C0-0FEA-45DE-A7AB-8737AAE9B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358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Royal</a:t>
            </a:r>
            <a:r>
              <a:rPr lang="pl-PL" dirty="0" smtClean="0"/>
              <a:t> </a:t>
            </a:r>
            <a:r>
              <a:rPr lang="pl-PL" dirty="0" smtClean="0"/>
              <a:t>Family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Przygotowały: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Julia Kulawik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Paulina </a:t>
            </a:r>
            <a:r>
              <a:rPr lang="pl-PL" dirty="0" err="1" smtClean="0">
                <a:solidFill>
                  <a:schemeClr val="tx1"/>
                </a:solidFill>
              </a:rPr>
              <a:t>Zynek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7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err="1" smtClean="0"/>
              <a:t>About</a:t>
            </a:r>
            <a:r>
              <a:rPr lang="pl-PL" sz="3200" dirty="0" smtClean="0"/>
              <a:t> Charles, Prince of </a:t>
            </a:r>
            <a:r>
              <a:rPr lang="pl-PL" sz="3200" dirty="0" err="1" smtClean="0"/>
              <a:t>Wales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4664"/>
            <a:ext cx="4051172" cy="585311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000" dirty="0" smtClean="0"/>
          </a:p>
          <a:p>
            <a:endParaRPr lang="pl-PL" sz="2000" dirty="0"/>
          </a:p>
          <a:p>
            <a:pPr algn="ctr"/>
            <a:r>
              <a:rPr lang="pl-PL" sz="2000" dirty="0" smtClean="0"/>
              <a:t>The </a:t>
            </a:r>
            <a:r>
              <a:rPr lang="pl-PL" sz="2000" dirty="0" err="1" smtClean="0"/>
              <a:t>first</a:t>
            </a:r>
            <a:r>
              <a:rPr lang="pl-PL" sz="2000" dirty="0" smtClean="0"/>
              <a:t> </a:t>
            </a:r>
            <a:r>
              <a:rPr lang="pl-PL" sz="2000" dirty="0" err="1" smtClean="0"/>
              <a:t>wife</a:t>
            </a:r>
            <a:r>
              <a:rPr lang="pl-PL" sz="2000" dirty="0" smtClean="0"/>
              <a:t> of Prince Charles was Lady Diana Frances Spencer ( </a:t>
            </a:r>
            <a:r>
              <a:rPr lang="pl-PL" sz="2000" dirty="0" err="1" smtClean="0"/>
              <a:t>Princess</a:t>
            </a:r>
            <a:r>
              <a:rPr lang="pl-PL" sz="2000" dirty="0" smtClean="0"/>
              <a:t> of </a:t>
            </a:r>
            <a:r>
              <a:rPr lang="pl-PL" sz="2000" dirty="0" err="1" smtClean="0"/>
              <a:t>Wales</a:t>
            </a:r>
            <a:r>
              <a:rPr lang="pl-PL" sz="2000" dirty="0" smtClean="0"/>
              <a:t> ). </a:t>
            </a:r>
            <a:endParaRPr lang="pl-PL" sz="2000" dirty="0" smtClean="0"/>
          </a:p>
          <a:p>
            <a:pPr algn="ctr"/>
            <a:r>
              <a:rPr lang="pl-PL" sz="2000" dirty="0" err="1" smtClean="0"/>
              <a:t>Their</a:t>
            </a:r>
            <a:r>
              <a:rPr lang="pl-PL" sz="2000" dirty="0" smtClean="0"/>
              <a:t> </a:t>
            </a:r>
            <a:r>
              <a:rPr lang="pl-PL" sz="2000" dirty="0" err="1" smtClean="0"/>
              <a:t>wedding</a:t>
            </a:r>
            <a:r>
              <a:rPr lang="pl-PL" sz="2000" dirty="0" smtClean="0"/>
              <a:t>  </a:t>
            </a:r>
            <a:r>
              <a:rPr lang="pl-PL" sz="2000" dirty="0" err="1" smtClean="0"/>
              <a:t>ceremony</a:t>
            </a:r>
            <a:r>
              <a:rPr lang="pl-PL" sz="2000" dirty="0" smtClean="0"/>
              <a:t> was in 1981</a:t>
            </a:r>
            <a:r>
              <a:rPr lang="pl-PL" sz="2000" dirty="0" smtClean="0"/>
              <a:t>.</a:t>
            </a:r>
          </a:p>
          <a:p>
            <a:pPr algn="ctr"/>
            <a:r>
              <a:rPr lang="pl-PL" sz="2000" dirty="0" smtClean="0"/>
              <a:t> </a:t>
            </a:r>
            <a:r>
              <a:rPr lang="pl-PL" sz="2000" dirty="0" smtClean="0"/>
              <a:t>Diana </a:t>
            </a:r>
            <a:r>
              <a:rPr lang="pl-PL" sz="2000" dirty="0" err="1" smtClean="0"/>
              <a:t>died</a:t>
            </a:r>
            <a:r>
              <a:rPr lang="pl-PL" sz="2000" dirty="0" smtClean="0"/>
              <a:t> in a car </a:t>
            </a:r>
            <a:r>
              <a:rPr lang="pl-PL" sz="2000" dirty="0" err="1" smtClean="0"/>
              <a:t>accident</a:t>
            </a:r>
            <a:r>
              <a:rPr lang="pl-PL" sz="2000" dirty="0" smtClean="0"/>
              <a:t> in Paris in 1997.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094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Their</a:t>
            </a:r>
            <a:r>
              <a:rPr lang="pl-PL" dirty="0" smtClean="0"/>
              <a:t> sons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mtClean="0"/>
              <a:t>William</a:t>
            </a:r>
            <a:r>
              <a:rPr lang="pl-PL" dirty="0" smtClean="0"/>
              <a:t>, </a:t>
            </a:r>
            <a:r>
              <a:rPr lang="pl-PL" dirty="0" err="1" smtClean="0"/>
              <a:t>Duke</a:t>
            </a:r>
            <a:r>
              <a:rPr lang="pl-PL" dirty="0" smtClean="0"/>
              <a:t> of Cambridge (1982) 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4" y="2531269"/>
            <a:ext cx="3238500" cy="323850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Harry of </a:t>
            </a:r>
            <a:r>
              <a:rPr lang="pl-PL" dirty="0" err="1" smtClean="0"/>
              <a:t>Wales</a:t>
            </a:r>
            <a:r>
              <a:rPr lang="pl-PL" dirty="0" smtClean="0"/>
              <a:t> (1984)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2276872"/>
            <a:ext cx="4212976" cy="385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59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85056"/>
            <a:ext cx="3008313" cy="1355750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Prince </a:t>
            </a:r>
            <a:r>
              <a:rPr lang="pl-PL" sz="3200" dirty="0" smtClean="0"/>
              <a:t>William</a:t>
            </a:r>
            <a:r>
              <a:rPr lang="pl-PL" sz="3200" dirty="0" smtClean="0"/>
              <a:t>, The </a:t>
            </a:r>
            <a:r>
              <a:rPr lang="pl-PL" sz="3200" dirty="0" err="1" smtClean="0"/>
              <a:t>Duke</a:t>
            </a:r>
            <a:r>
              <a:rPr lang="pl-PL" sz="3200" dirty="0" smtClean="0"/>
              <a:t> of Cambridge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pl-PL" sz="2400" dirty="0" smtClean="0"/>
          </a:p>
          <a:p>
            <a:pPr algn="ctr"/>
            <a:r>
              <a:rPr lang="pl-PL" sz="2400" dirty="0" smtClean="0"/>
              <a:t>Prince </a:t>
            </a:r>
            <a:r>
              <a:rPr lang="pl-PL" sz="2400" dirty="0" smtClean="0"/>
              <a:t>William </a:t>
            </a:r>
            <a:r>
              <a:rPr lang="pl-PL" sz="2400" dirty="0" err="1" smtClean="0"/>
              <a:t>is</a:t>
            </a:r>
            <a:r>
              <a:rPr lang="pl-PL" sz="2400" dirty="0" smtClean="0"/>
              <a:t> the </a:t>
            </a:r>
            <a:r>
              <a:rPr lang="pl-PL" sz="2400" dirty="0" err="1" smtClean="0"/>
              <a:t>second</a:t>
            </a:r>
            <a:r>
              <a:rPr lang="pl-PL" sz="2400" dirty="0" smtClean="0"/>
              <a:t> in </a:t>
            </a:r>
            <a:r>
              <a:rPr lang="pl-PL" sz="2400" dirty="0" err="1" smtClean="0"/>
              <a:t>line</a:t>
            </a:r>
            <a:r>
              <a:rPr lang="pl-PL" sz="2400" dirty="0" smtClean="0"/>
              <a:t> to the </a:t>
            </a:r>
            <a:r>
              <a:rPr lang="pl-PL" sz="2400" dirty="0" err="1" smtClean="0"/>
              <a:t>throne</a:t>
            </a:r>
            <a:r>
              <a:rPr lang="pl-PL" sz="2400" dirty="0" smtClean="0"/>
              <a:t>.</a:t>
            </a:r>
          </a:p>
          <a:p>
            <a:pPr algn="ctr"/>
            <a:r>
              <a:rPr lang="pl-PL" sz="2400" dirty="0" smtClean="0"/>
              <a:t> </a:t>
            </a:r>
            <a:r>
              <a:rPr lang="pl-PL" sz="2400" dirty="0" smtClean="0"/>
              <a:t>His </a:t>
            </a:r>
            <a:r>
              <a:rPr lang="pl-PL" sz="2400" dirty="0" err="1" smtClean="0"/>
              <a:t>Royal</a:t>
            </a:r>
            <a:r>
              <a:rPr lang="pl-PL" sz="2400" dirty="0" smtClean="0"/>
              <a:t> </a:t>
            </a:r>
            <a:r>
              <a:rPr lang="pl-PL" sz="2400" dirty="0" err="1" smtClean="0"/>
              <a:t>Highness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married</a:t>
            </a:r>
            <a:r>
              <a:rPr lang="pl-PL" sz="2400" dirty="0" smtClean="0"/>
              <a:t> to The Duchess of Cambridge, Catherine, </a:t>
            </a:r>
            <a:r>
              <a:rPr lang="pl-PL" sz="2400" dirty="0" err="1" smtClean="0"/>
              <a:t>they</a:t>
            </a:r>
            <a:r>
              <a:rPr lang="pl-PL" sz="2400" dirty="0" smtClean="0"/>
              <a:t> </a:t>
            </a:r>
            <a:r>
              <a:rPr lang="pl-PL" sz="2400" dirty="0" err="1" smtClean="0"/>
              <a:t>have</a:t>
            </a:r>
            <a:r>
              <a:rPr lang="pl-PL" sz="2400" dirty="0" smtClean="0"/>
              <a:t> </a:t>
            </a:r>
            <a:r>
              <a:rPr lang="pl-PL" sz="2400" dirty="0" err="1" smtClean="0"/>
              <a:t>two</a:t>
            </a:r>
            <a:r>
              <a:rPr lang="pl-PL" sz="2400" dirty="0" smtClean="0"/>
              <a:t> </a:t>
            </a:r>
            <a:r>
              <a:rPr lang="pl-PL" sz="2400" dirty="0" err="1" smtClean="0"/>
              <a:t>children</a:t>
            </a:r>
            <a:r>
              <a:rPr lang="pl-PL" sz="2400" dirty="0" smtClean="0"/>
              <a:t>, Prince George and </a:t>
            </a:r>
            <a:r>
              <a:rPr lang="pl-PL" sz="2400" dirty="0" err="1" smtClean="0"/>
              <a:t>Princess</a:t>
            </a:r>
            <a:r>
              <a:rPr lang="pl-PL" sz="2400" dirty="0" smtClean="0"/>
              <a:t> Charlotte. </a:t>
            </a:r>
            <a:endParaRPr lang="pl-PL" sz="2400" dirty="0" smtClean="0"/>
          </a:p>
          <a:p>
            <a:pPr algn="ctr"/>
            <a:r>
              <a:rPr lang="pl-PL" sz="2400" dirty="0" err="1" smtClean="0"/>
              <a:t>They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expecting</a:t>
            </a:r>
            <a:r>
              <a:rPr lang="pl-PL" sz="2400" dirty="0" smtClean="0"/>
              <a:t> </a:t>
            </a:r>
            <a:r>
              <a:rPr lang="pl-PL" sz="2400" dirty="0" err="1" smtClean="0"/>
              <a:t>their</a:t>
            </a:r>
            <a:r>
              <a:rPr lang="pl-PL" sz="2400" dirty="0" smtClean="0"/>
              <a:t> third </a:t>
            </a:r>
            <a:r>
              <a:rPr lang="pl-PL" sz="2400" dirty="0" err="1" smtClean="0"/>
              <a:t>child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04056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85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Prince George of Cambridge (2013)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Prince George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400" dirty="0" smtClean="0"/>
          </a:p>
          <a:p>
            <a:endParaRPr lang="pl-PL" sz="2400" dirty="0"/>
          </a:p>
          <a:p>
            <a:pPr algn="ctr"/>
            <a:r>
              <a:rPr lang="en-US" sz="2400" dirty="0" smtClean="0"/>
              <a:t>As </a:t>
            </a:r>
            <a:r>
              <a:rPr lang="en-US" sz="2400" dirty="0"/>
              <a:t>the first child of The Duke and Duchess of Cambridge he is third in line to the throne, and </a:t>
            </a:r>
            <a:r>
              <a:rPr lang="pl-PL" sz="2400" dirty="0" smtClean="0"/>
              <a:t>the </a:t>
            </a:r>
            <a:r>
              <a:rPr lang="en-US" sz="2400" dirty="0" smtClean="0"/>
              <a:t>news </a:t>
            </a:r>
            <a:r>
              <a:rPr lang="en-US" sz="2400" dirty="0"/>
              <a:t>of his birth was celebrated </a:t>
            </a:r>
            <a:r>
              <a:rPr lang="pl-PL" sz="2400" dirty="0" err="1" smtClean="0"/>
              <a:t>all</a:t>
            </a:r>
            <a:r>
              <a:rPr lang="pl-PL" sz="2400" dirty="0" smtClean="0"/>
              <a:t> </a:t>
            </a:r>
            <a:r>
              <a:rPr lang="pl-PL" sz="2400" dirty="0" err="1" smtClean="0"/>
              <a:t>around</a:t>
            </a:r>
            <a:r>
              <a:rPr lang="pl-PL" sz="2400" dirty="0" smtClean="0"/>
              <a:t> </a:t>
            </a:r>
            <a:r>
              <a:rPr lang="en-US" sz="2400" dirty="0" smtClean="0"/>
              <a:t>the world</a:t>
            </a:r>
            <a:r>
              <a:rPr lang="pl-PL" sz="2400" dirty="0" smtClean="0"/>
              <a:t>.</a:t>
            </a:r>
            <a:r>
              <a:rPr lang="en-US" sz="2400" dirty="0"/>
              <a:t> </a:t>
            </a:r>
            <a:endParaRPr lang="pl-PL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5160000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8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Prince Harry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Prince Harry and </a:t>
            </a:r>
            <a:r>
              <a:rPr lang="pl-PL" dirty="0" err="1" smtClean="0"/>
              <a:t>his</a:t>
            </a:r>
            <a:r>
              <a:rPr lang="pl-PL" dirty="0" smtClean="0"/>
              <a:t> </a:t>
            </a:r>
            <a:r>
              <a:rPr lang="pl-PL" dirty="0" err="1" smtClean="0"/>
              <a:t>fiancee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1467750"/>
            <a:ext cx="3008313" cy="4691063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algn="ctr"/>
            <a:r>
              <a:rPr lang="en-US" sz="2000" dirty="0" smtClean="0"/>
              <a:t>The </a:t>
            </a:r>
            <a:r>
              <a:rPr lang="en-US" sz="2000" dirty="0"/>
              <a:t>Prince of Wales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engaged</a:t>
            </a:r>
            <a:r>
              <a:rPr lang="pl-PL" sz="2000" dirty="0" smtClean="0"/>
              <a:t> to</a:t>
            </a:r>
            <a:r>
              <a:rPr lang="en-US" sz="2000" dirty="0" smtClean="0"/>
              <a:t> </a:t>
            </a:r>
            <a:r>
              <a:rPr lang="en-US" sz="2000" dirty="0"/>
              <a:t>Meghan </a:t>
            </a:r>
            <a:r>
              <a:rPr lang="en-US" sz="2000" dirty="0" err="1"/>
              <a:t>Markle</a:t>
            </a:r>
            <a:r>
              <a:rPr lang="en-US" sz="2000" dirty="0"/>
              <a:t>. </a:t>
            </a:r>
            <a:endParaRPr lang="pl-PL" sz="2000" dirty="0" smtClean="0"/>
          </a:p>
          <a:p>
            <a:pPr algn="ctr"/>
            <a:r>
              <a:rPr lang="en-US" sz="2000" dirty="0" smtClean="0"/>
              <a:t>The </a:t>
            </a:r>
            <a:r>
              <a:rPr lang="en-US" sz="2000" dirty="0"/>
              <a:t>wedding will take place in </a:t>
            </a:r>
            <a:r>
              <a:rPr lang="pl-PL" sz="2000" dirty="0"/>
              <a:t>s</a:t>
            </a:r>
            <a:r>
              <a:rPr lang="en-US" sz="2000" dirty="0" err="1" smtClean="0"/>
              <a:t>pring</a:t>
            </a:r>
            <a:r>
              <a:rPr lang="en-US" sz="2000" dirty="0" smtClean="0"/>
              <a:t> </a:t>
            </a:r>
            <a:r>
              <a:rPr lang="en-US" sz="2000" dirty="0"/>
              <a:t>2018. </a:t>
            </a:r>
          </a:p>
          <a:p>
            <a:endParaRPr lang="en-US" dirty="0"/>
          </a:p>
          <a:p>
            <a:endParaRPr lang="en-US" dirty="0"/>
          </a:p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5256000" cy="393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3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944216"/>
          </a:xfrm>
        </p:spPr>
        <p:txBody>
          <a:bodyPr>
            <a:noAutofit/>
          </a:bodyPr>
          <a:lstStyle/>
          <a:p>
            <a:pPr algn="ctr"/>
            <a:r>
              <a:rPr lang="pl-PL" sz="3600" dirty="0" err="1" smtClean="0"/>
              <a:t>More</a:t>
            </a:r>
            <a:r>
              <a:rPr lang="pl-PL" sz="3600" dirty="0" smtClean="0"/>
              <a:t> </a:t>
            </a:r>
            <a:r>
              <a:rPr lang="pl-PL" sz="3600" dirty="0" err="1" smtClean="0"/>
              <a:t>about</a:t>
            </a:r>
            <a:r>
              <a:rPr lang="pl-PL" sz="3600" dirty="0" smtClean="0"/>
              <a:t> Prince of </a:t>
            </a:r>
            <a:r>
              <a:rPr lang="pl-PL" sz="3600" dirty="0" err="1" smtClean="0"/>
              <a:t>Wales</a:t>
            </a:r>
            <a:endParaRPr lang="pl-PL" sz="36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60" y="2852936"/>
            <a:ext cx="6318706" cy="316496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7" y="1412776"/>
            <a:ext cx="2304256" cy="4907087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pPr algn="ctr"/>
            <a:r>
              <a:rPr lang="pl-PL" sz="2000" dirty="0" smtClean="0"/>
              <a:t>Camilla</a:t>
            </a:r>
            <a:r>
              <a:rPr lang="pl-PL" sz="2000" dirty="0" smtClean="0"/>
              <a:t>, </a:t>
            </a:r>
            <a:r>
              <a:rPr lang="pl-PL" sz="2000" dirty="0" err="1"/>
              <a:t>D</a:t>
            </a:r>
            <a:r>
              <a:rPr lang="pl-PL" sz="2000" dirty="0" err="1" smtClean="0"/>
              <a:t>uches</a:t>
            </a:r>
            <a:r>
              <a:rPr lang="pl-PL" sz="2000" dirty="0" smtClean="0"/>
              <a:t> of </a:t>
            </a:r>
            <a:r>
              <a:rPr lang="pl-PL" sz="2000" dirty="0" err="1" smtClean="0"/>
              <a:t>Cornwall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the </a:t>
            </a:r>
            <a:r>
              <a:rPr lang="pl-PL" sz="2000" dirty="0" err="1" smtClean="0"/>
              <a:t>second</a:t>
            </a:r>
            <a:r>
              <a:rPr lang="pl-PL" sz="2000" dirty="0" smtClean="0"/>
              <a:t> </a:t>
            </a:r>
            <a:r>
              <a:rPr lang="pl-PL" sz="2000" dirty="0" err="1" smtClean="0"/>
              <a:t>wife</a:t>
            </a:r>
            <a:r>
              <a:rPr lang="pl-PL" sz="2000" dirty="0" smtClean="0"/>
              <a:t> of Prince </a:t>
            </a:r>
            <a:r>
              <a:rPr lang="pl-PL" sz="2000" dirty="0" smtClean="0"/>
              <a:t>Charles</a:t>
            </a:r>
          </a:p>
          <a:p>
            <a:pPr algn="ctr"/>
            <a:r>
              <a:rPr lang="pl-PL" sz="2000" dirty="0" smtClean="0"/>
              <a:t> </a:t>
            </a:r>
            <a:r>
              <a:rPr lang="pl-PL" sz="2000" dirty="0" err="1" smtClean="0"/>
              <a:t>since</a:t>
            </a:r>
            <a:r>
              <a:rPr lang="pl-PL" sz="2000" dirty="0" smtClean="0"/>
              <a:t> 2005.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1800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 smtClean="0"/>
              <a:t>About</a:t>
            </a:r>
            <a:r>
              <a:rPr lang="pl-PL" sz="3200" dirty="0" smtClean="0"/>
              <a:t> Anna, </a:t>
            </a:r>
            <a:r>
              <a:rPr lang="pl-PL" sz="3200" dirty="0" err="1"/>
              <a:t>Princess</a:t>
            </a:r>
            <a:r>
              <a:rPr lang="pl-PL" sz="3200" dirty="0"/>
              <a:t> </a:t>
            </a:r>
            <a:r>
              <a:rPr lang="pl-PL" sz="3200" dirty="0" smtClean="0"/>
              <a:t>of </a:t>
            </a:r>
            <a:r>
              <a:rPr lang="pl-PL" sz="3200" dirty="0" err="1" smtClean="0"/>
              <a:t>Royal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/>
              <a:t>Her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</a:t>
            </a:r>
            <a:r>
              <a:rPr lang="pl-PL" dirty="0" err="1" smtClean="0"/>
              <a:t>husband</a:t>
            </a:r>
            <a:r>
              <a:rPr lang="pl-PL" dirty="0" smtClean="0"/>
              <a:t> was Mark Phillips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pl-PL" dirty="0" smtClean="0"/>
              <a:t>Her</a:t>
            </a:r>
            <a:r>
              <a:rPr lang="pl-PL" dirty="0" smtClean="0"/>
              <a:t> </a:t>
            </a:r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husband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Timothy </a:t>
            </a:r>
            <a:r>
              <a:rPr lang="pl-PL" dirty="0" err="1" smtClean="0"/>
              <a:t>Laurence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76872"/>
            <a:ext cx="4148981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5983"/>
            <a:ext cx="36724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4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 smtClean="0"/>
              <a:t>Children</a:t>
            </a:r>
            <a:r>
              <a:rPr lang="pl-PL" sz="3200" dirty="0" smtClean="0"/>
              <a:t> of </a:t>
            </a:r>
            <a:r>
              <a:rPr lang="pl-PL" sz="3200" dirty="0" err="1" smtClean="0"/>
              <a:t>Princess</a:t>
            </a:r>
            <a:r>
              <a:rPr lang="pl-PL" sz="3200" dirty="0" smtClean="0"/>
              <a:t> Anna and Mark Phillips.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 smtClean="0"/>
              <a:t>Zara</a:t>
            </a:r>
            <a:r>
              <a:rPr lang="pl-PL" dirty="0" smtClean="0"/>
              <a:t> Phillips (1981)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Peter Phillips (1977)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384376" cy="39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240360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15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15790"/>
          </a:xfrm>
        </p:spPr>
        <p:txBody>
          <a:bodyPr>
            <a:noAutofit/>
          </a:bodyPr>
          <a:lstStyle/>
          <a:p>
            <a:pPr algn="ctr"/>
            <a:r>
              <a:rPr lang="pl-PL" sz="3200" dirty="0" err="1" smtClean="0"/>
              <a:t>About</a:t>
            </a:r>
            <a:r>
              <a:rPr lang="pl-PL" sz="3200" dirty="0" smtClean="0"/>
              <a:t> Prince Andrew, </a:t>
            </a:r>
            <a:r>
              <a:rPr lang="pl-PL" sz="3200" dirty="0" err="1" smtClean="0"/>
              <a:t>Duke</a:t>
            </a:r>
            <a:r>
              <a:rPr lang="pl-PL" sz="3200" dirty="0" smtClean="0"/>
              <a:t> of York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000" dirty="0" smtClean="0"/>
          </a:p>
          <a:p>
            <a:endParaRPr lang="pl-PL" sz="2000" dirty="0"/>
          </a:p>
          <a:p>
            <a:pPr algn="ctr"/>
            <a:r>
              <a:rPr lang="pl-PL" sz="2000" dirty="0" smtClean="0"/>
              <a:t>In 1986 Andrew </a:t>
            </a:r>
            <a:r>
              <a:rPr lang="pl-PL" sz="2000" dirty="0" err="1" smtClean="0"/>
              <a:t>got</a:t>
            </a:r>
            <a:r>
              <a:rPr lang="pl-PL" sz="2000" dirty="0" smtClean="0"/>
              <a:t> </a:t>
            </a:r>
            <a:r>
              <a:rPr lang="pl-PL" sz="2000" dirty="0" err="1" smtClean="0"/>
              <a:t>married</a:t>
            </a:r>
            <a:r>
              <a:rPr lang="pl-PL" sz="2000" dirty="0" smtClean="0"/>
              <a:t>  with Sarah </a:t>
            </a:r>
            <a:r>
              <a:rPr lang="pl-PL" sz="2000" dirty="0" smtClean="0"/>
              <a:t>Ferguson. </a:t>
            </a:r>
            <a:endParaRPr lang="pl-PL" sz="2000" dirty="0" smtClean="0"/>
          </a:p>
          <a:p>
            <a:pPr algn="ctr"/>
            <a:r>
              <a:rPr lang="pl-PL" sz="2000" dirty="0" err="1" smtClean="0"/>
              <a:t>They</a:t>
            </a:r>
            <a:r>
              <a:rPr lang="pl-PL" sz="2000" dirty="0" smtClean="0"/>
              <a:t> </a:t>
            </a:r>
            <a:r>
              <a:rPr lang="pl-PL" sz="2000" dirty="0" err="1" smtClean="0"/>
              <a:t>devorced</a:t>
            </a:r>
            <a:r>
              <a:rPr lang="pl-PL" sz="2000" dirty="0" smtClean="0"/>
              <a:t> in 1996.</a:t>
            </a:r>
            <a:endParaRPr lang="pl-PL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464496" cy="585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 smtClean="0"/>
              <a:t>About</a:t>
            </a:r>
            <a:r>
              <a:rPr lang="pl-PL" sz="3200" dirty="0" smtClean="0"/>
              <a:t> </a:t>
            </a:r>
            <a:r>
              <a:rPr lang="pl-PL" sz="3200" dirty="0" err="1" smtClean="0"/>
              <a:t>their</a:t>
            </a:r>
            <a:r>
              <a:rPr lang="pl-PL" sz="3200" dirty="0" smtClean="0"/>
              <a:t> </a:t>
            </a:r>
            <a:r>
              <a:rPr lang="pl-PL" sz="3200" dirty="0" err="1" smtClean="0"/>
              <a:t>children</a:t>
            </a:r>
            <a:r>
              <a:rPr lang="pl-PL" sz="3200" dirty="0" smtClean="0"/>
              <a:t> 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Beatrice (1988)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Eugenie (1990)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211959" cy="395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312368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The </a:t>
            </a:r>
            <a:r>
              <a:rPr lang="pl-PL" sz="3200" dirty="0" err="1" smtClean="0"/>
              <a:t>Queen’s</a:t>
            </a:r>
            <a:r>
              <a:rPr lang="pl-PL" sz="3200" dirty="0" smtClean="0"/>
              <a:t> </a:t>
            </a:r>
            <a:r>
              <a:rPr lang="pl-PL" sz="3200" dirty="0" err="1" smtClean="0"/>
              <a:t>birth</a:t>
            </a:r>
            <a:r>
              <a:rPr lang="pl-PL" sz="3200" dirty="0" smtClean="0"/>
              <a:t> 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753940"/>
            <a:ext cx="5111750" cy="289133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pPr algn="ctr"/>
            <a:r>
              <a:rPr lang="pl-PL" sz="2000" dirty="0" smtClean="0"/>
              <a:t>Elizabeth II </a:t>
            </a:r>
            <a:r>
              <a:rPr lang="pl-PL" sz="2000" dirty="0" smtClean="0"/>
              <a:t> </a:t>
            </a:r>
            <a:r>
              <a:rPr lang="pl-PL" sz="2000" dirty="0" smtClean="0"/>
              <a:t>was </a:t>
            </a:r>
            <a:r>
              <a:rPr lang="pl-PL" sz="2000" dirty="0" err="1" smtClean="0"/>
              <a:t>born</a:t>
            </a:r>
            <a:r>
              <a:rPr lang="pl-PL" sz="2000" dirty="0" smtClean="0"/>
              <a:t> on 21 </a:t>
            </a:r>
            <a:r>
              <a:rPr lang="pl-PL" sz="2000" dirty="0" err="1" smtClean="0"/>
              <a:t>April</a:t>
            </a:r>
            <a:r>
              <a:rPr lang="pl-PL" sz="2000" dirty="0" smtClean="0"/>
              <a:t> 1926, </a:t>
            </a:r>
            <a:r>
              <a:rPr lang="pl-PL" sz="2000" dirty="0" err="1" smtClean="0"/>
              <a:t>at</a:t>
            </a:r>
            <a:r>
              <a:rPr lang="pl-PL" sz="2000" dirty="0" smtClean="0"/>
              <a:t> 17 </a:t>
            </a:r>
            <a:r>
              <a:rPr lang="pl-PL" sz="2000" dirty="0" err="1" smtClean="0"/>
              <a:t>Bruton</a:t>
            </a:r>
            <a:r>
              <a:rPr lang="pl-PL" sz="2000" dirty="0" smtClean="0"/>
              <a:t> </a:t>
            </a:r>
            <a:r>
              <a:rPr lang="pl-PL" sz="2000" dirty="0" err="1" smtClean="0"/>
              <a:t>Street</a:t>
            </a:r>
            <a:r>
              <a:rPr lang="pl-PL" sz="2000" dirty="0" smtClean="0"/>
              <a:t> in London</a:t>
            </a:r>
            <a:r>
              <a:rPr lang="pl-PL" sz="2000" dirty="0" smtClean="0"/>
              <a:t>.</a:t>
            </a:r>
          </a:p>
          <a:p>
            <a:pPr algn="ctr"/>
            <a:r>
              <a:rPr lang="pl-PL" sz="2000" dirty="0" smtClean="0"/>
              <a:t> </a:t>
            </a:r>
            <a:r>
              <a:rPr lang="pl-PL" sz="2000" dirty="0" smtClean="0"/>
              <a:t>Her </a:t>
            </a:r>
            <a:r>
              <a:rPr lang="pl-PL" sz="2000" dirty="0" err="1" smtClean="0"/>
              <a:t>full</a:t>
            </a:r>
            <a:r>
              <a:rPr lang="pl-PL" sz="2000" dirty="0" smtClean="0"/>
              <a:t> </a:t>
            </a:r>
            <a:r>
              <a:rPr lang="pl-PL" sz="2000" dirty="0" err="1" smtClean="0"/>
              <a:t>name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Elizabeth Alexandra Mary</a:t>
            </a:r>
            <a:r>
              <a:rPr lang="pl-PL" sz="2000" dirty="0" smtClean="0"/>
              <a:t>.</a:t>
            </a:r>
          </a:p>
          <a:p>
            <a:pPr algn="ctr"/>
            <a:r>
              <a:rPr lang="pl-PL" sz="2000" dirty="0" smtClean="0"/>
              <a:t>Her </a:t>
            </a:r>
            <a:r>
              <a:rPr lang="pl-PL" sz="2000" dirty="0" smtClean="0"/>
              <a:t>family </a:t>
            </a:r>
            <a:r>
              <a:rPr lang="pl-PL" sz="2000" dirty="0" err="1" smtClean="0"/>
              <a:t>name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Windsor.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542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59806"/>
          </a:xfrm>
        </p:spPr>
        <p:txBody>
          <a:bodyPr>
            <a:noAutofit/>
          </a:bodyPr>
          <a:lstStyle/>
          <a:p>
            <a:pPr algn="ctr"/>
            <a:r>
              <a:rPr lang="pl-PL" sz="3200" dirty="0" err="1" smtClean="0"/>
              <a:t>Aboat</a:t>
            </a:r>
            <a:r>
              <a:rPr lang="pl-PL" sz="3200" dirty="0" smtClean="0"/>
              <a:t> </a:t>
            </a:r>
            <a:r>
              <a:rPr lang="pl-PL" sz="3200" dirty="0" smtClean="0"/>
              <a:t>Edward, The Earl of </a:t>
            </a:r>
            <a:r>
              <a:rPr lang="pl-PL" sz="3200" dirty="0" err="1" smtClean="0"/>
              <a:t>Wessex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000" dirty="0" smtClean="0"/>
          </a:p>
          <a:p>
            <a:endParaRPr lang="pl-PL" sz="2000" dirty="0"/>
          </a:p>
          <a:p>
            <a:pPr algn="ctr"/>
            <a:r>
              <a:rPr lang="pl-PL" sz="2000" dirty="0" smtClean="0"/>
              <a:t>In 1999 he </a:t>
            </a:r>
            <a:r>
              <a:rPr lang="pl-PL" sz="2000" dirty="0" err="1" smtClean="0"/>
              <a:t>married</a:t>
            </a:r>
            <a:r>
              <a:rPr lang="pl-PL" sz="2000" dirty="0" smtClean="0"/>
              <a:t>  </a:t>
            </a:r>
            <a:r>
              <a:rPr lang="pl-PL" sz="2000" dirty="0" err="1" smtClean="0"/>
              <a:t>Sophie</a:t>
            </a:r>
            <a:r>
              <a:rPr lang="pl-PL" sz="2000" dirty="0" smtClean="0"/>
              <a:t> </a:t>
            </a:r>
            <a:r>
              <a:rPr lang="pl-PL" sz="2000" dirty="0" err="1" smtClean="0"/>
              <a:t>Rhys</a:t>
            </a:r>
            <a:r>
              <a:rPr lang="pl-PL" sz="2000" dirty="0" smtClean="0"/>
              <a:t>-Jones</a:t>
            </a:r>
            <a:endParaRPr lang="pl-PL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0223"/>
            <a:ext cx="42291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9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 smtClean="0"/>
              <a:t>About</a:t>
            </a:r>
            <a:r>
              <a:rPr lang="pl-PL" sz="3200" dirty="0" smtClean="0"/>
              <a:t> </a:t>
            </a:r>
            <a:r>
              <a:rPr lang="pl-PL" sz="3200" dirty="0" err="1" smtClean="0"/>
              <a:t>their</a:t>
            </a:r>
            <a:r>
              <a:rPr lang="pl-PL" sz="3200" dirty="0" smtClean="0"/>
              <a:t> </a:t>
            </a:r>
            <a:r>
              <a:rPr lang="pl-PL" sz="3200" dirty="0" err="1" smtClean="0"/>
              <a:t>children</a:t>
            </a:r>
            <a:r>
              <a:rPr lang="pl-PL" sz="3200" dirty="0" smtClean="0"/>
              <a:t> 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Louise </a:t>
            </a:r>
            <a:r>
              <a:rPr lang="pl-PL" dirty="0" smtClean="0"/>
              <a:t>Windsor (2003)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Jacob </a:t>
            </a:r>
            <a:r>
              <a:rPr lang="pl-PL" dirty="0" smtClean="0"/>
              <a:t>Windsor (2007)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384375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384376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5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Royal</a:t>
            </a:r>
            <a:r>
              <a:rPr lang="pl-PL" dirty="0" smtClean="0"/>
              <a:t> Family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868000" cy="530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2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Royal</a:t>
            </a:r>
            <a:r>
              <a:rPr lang="pl-PL" dirty="0" smtClean="0"/>
              <a:t> Family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502343" cy="50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13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87798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The </a:t>
            </a:r>
            <a:r>
              <a:rPr lang="pl-PL" sz="3200" dirty="0" err="1" smtClean="0"/>
              <a:t>Queen’s</a:t>
            </a:r>
            <a:r>
              <a:rPr lang="pl-PL" sz="3200" dirty="0" smtClean="0"/>
              <a:t> </a:t>
            </a:r>
            <a:r>
              <a:rPr lang="pl-PL" sz="3200" dirty="0" err="1" smtClean="0"/>
              <a:t>father</a:t>
            </a:r>
            <a:r>
              <a:rPr lang="pl-PL" sz="3200" dirty="0" smtClean="0"/>
              <a:t> was Albert.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3966" y="692696"/>
            <a:ext cx="4536505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400" dirty="0" smtClean="0"/>
          </a:p>
          <a:p>
            <a:endParaRPr lang="pl-PL" sz="2400" dirty="0"/>
          </a:p>
          <a:p>
            <a:pPr algn="ctr"/>
            <a:r>
              <a:rPr lang="pl-PL" sz="2400" dirty="0" smtClean="0"/>
              <a:t>Albert was </a:t>
            </a:r>
            <a:r>
              <a:rPr lang="pl-PL" sz="2400" dirty="0" err="1" smtClean="0"/>
              <a:t>Duke</a:t>
            </a:r>
            <a:r>
              <a:rPr lang="pl-PL" sz="2400" dirty="0" smtClean="0"/>
              <a:t> of York. He was the </a:t>
            </a:r>
            <a:r>
              <a:rPr lang="pl-PL" sz="2400" dirty="0" err="1" smtClean="0"/>
              <a:t>second</a:t>
            </a:r>
            <a:r>
              <a:rPr lang="pl-PL" sz="2400" dirty="0" smtClean="0"/>
              <a:t> </a:t>
            </a:r>
            <a:r>
              <a:rPr lang="pl-PL" sz="2400" dirty="0" err="1" smtClean="0"/>
              <a:t>son</a:t>
            </a:r>
            <a:r>
              <a:rPr lang="pl-PL" sz="2400" dirty="0" smtClean="0"/>
              <a:t> of King George V, and he </a:t>
            </a:r>
            <a:r>
              <a:rPr lang="pl-PL" sz="2400" dirty="0" err="1" smtClean="0"/>
              <a:t>changed</a:t>
            </a:r>
            <a:r>
              <a:rPr lang="pl-PL" sz="2400" dirty="0" smtClean="0"/>
              <a:t> </a:t>
            </a:r>
            <a:r>
              <a:rPr lang="pl-PL" sz="2400" dirty="0" err="1" smtClean="0"/>
              <a:t>his</a:t>
            </a:r>
            <a:r>
              <a:rPr lang="pl-PL" sz="2400" dirty="0" smtClean="0"/>
              <a:t> </a:t>
            </a:r>
            <a:r>
              <a:rPr lang="pl-PL" sz="2400" dirty="0" err="1" smtClean="0"/>
              <a:t>name</a:t>
            </a:r>
            <a:r>
              <a:rPr lang="pl-PL" sz="2400" dirty="0" smtClean="0"/>
              <a:t> to George when he </a:t>
            </a:r>
            <a:r>
              <a:rPr lang="pl-PL" sz="2400" dirty="0" err="1" smtClean="0"/>
              <a:t>became</a:t>
            </a:r>
            <a:r>
              <a:rPr lang="pl-PL" sz="2400" dirty="0" smtClean="0"/>
              <a:t> King in 1936.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153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5980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The </a:t>
            </a:r>
            <a:r>
              <a:rPr lang="pl-PL" sz="3200" dirty="0" err="1" smtClean="0"/>
              <a:t>Queen’s</a:t>
            </a:r>
            <a:r>
              <a:rPr lang="pl-PL" sz="3200" dirty="0" smtClean="0"/>
              <a:t> </a:t>
            </a:r>
            <a:r>
              <a:rPr lang="pl-PL" sz="3200" dirty="0" err="1" smtClean="0"/>
              <a:t>mother</a:t>
            </a:r>
            <a:r>
              <a:rPr lang="pl-PL" sz="3200" dirty="0" smtClean="0"/>
              <a:t> </a:t>
            </a:r>
            <a:r>
              <a:rPr lang="pl-PL" sz="3200" dirty="0" smtClean="0"/>
              <a:t>was Lady Elizabeth Bowes-Lyon.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82" y="273050"/>
            <a:ext cx="4612686" cy="585311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pPr algn="ctr"/>
            <a:r>
              <a:rPr lang="en-US" sz="2000" dirty="0" smtClean="0"/>
              <a:t>Her </a:t>
            </a:r>
            <a:r>
              <a:rPr lang="en-US" sz="2000" dirty="0" smtClean="0"/>
              <a:t>family owned an ancient castle in Scotland called </a:t>
            </a:r>
            <a:r>
              <a:rPr lang="en-US" sz="2000" dirty="0" err="1" smtClean="0"/>
              <a:t>Glamis</a:t>
            </a:r>
            <a:r>
              <a:rPr lang="en-US" sz="2000" dirty="0" smtClean="0"/>
              <a:t> which is famous for its ghosts</a:t>
            </a:r>
            <a:r>
              <a:rPr lang="pl-PL" sz="2000" dirty="0" smtClean="0"/>
              <a:t>. </a:t>
            </a:r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2492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The </a:t>
            </a:r>
            <a:r>
              <a:rPr lang="pl-PL" sz="3200" dirty="0" err="1" smtClean="0"/>
              <a:t>Queen’s</a:t>
            </a:r>
            <a:r>
              <a:rPr lang="pl-PL" sz="3200" dirty="0" smtClean="0"/>
              <a:t> </a:t>
            </a:r>
            <a:r>
              <a:rPr lang="pl-PL" sz="3200" dirty="0" err="1" smtClean="0"/>
              <a:t>sister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4"/>
            <a:ext cx="3456384" cy="549476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400" dirty="0" smtClean="0"/>
          </a:p>
          <a:p>
            <a:endParaRPr lang="pl-PL" sz="2400" dirty="0"/>
          </a:p>
          <a:p>
            <a:pPr algn="ctr"/>
            <a:r>
              <a:rPr lang="pl-PL" sz="2400" dirty="0" err="1" smtClean="0"/>
              <a:t>Princess</a:t>
            </a:r>
            <a:r>
              <a:rPr lang="pl-PL" sz="2400" dirty="0" smtClean="0"/>
              <a:t> Margaret Rose was </a:t>
            </a:r>
            <a:r>
              <a:rPr lang="pl-PL" sz="2400" dirty="0" err="1" smtClean="0"/>
              <a:t>born</a:t>
            </a:r>
            <a:r>
              <a:rPr lang="pl-PL" sz="2400" dirty="0" smtClean="0"/>
              <a:t> when </a:t>
            </a:r>
            <a:r>
              <a:rPr lang="pl-PL" sz="2400" dirty="0" err="1" smtClean="0"/>
              <a:t>Queen</a:t>
            </a:r>
            <a:r>
              <a:rPr lang="pl-PL" sz="2400" dirty="0" smtClean="0"/>
              <a:t>  was 4 </a:t>
            </a:r>
            <a:r>
              <a:rPr lang="pl-PL" sz="2400" dirty="0" err="1" smtClean="0"/>
              <a:t>years</a:t>
            </a:r>
            <a:r>
              <a:rPr lang="pl-PL" sz="2400" dirty="0" smtClean="0"/>
              <a:t> </a:t>
            </a:r>
            <a:r>
              <a:rPr lang="pl-PL" sz="2400" dirty="0" err="1" smtClean="0"/>
              <a:t>old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450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>The </a:t>
            </a:r>
            <a:r>
              <a:rPr lang="pl-PL" sz="3200" dirty="0" err="1" smtClean="0"/>
              <a:t>Queen’s</a:t>
            </a:r>
            <a:r>
              <a:rPr lang="pl-PL" sz="3200" dirty="0" smtClean="0"/>
              <a:t> </a:t>
            </a:r>
            <a:r>
              <a:rPr lang="pl-PL" sz="3200" dirty="0" err="1" smtClean="0"/>
              <a:t>marriage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25" y="1725136"/>
            <a:ext cx="4724400" cy="294894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000" dirty="0" smtClean="0"/>
          </a:p>
          <a:p>
            <a:pPr algn="ctr"/>
            <a:r>
              <a:rPr lang="pl-PL" sz="2000" dirty="0" smtClean="0"/>
              <a:t>Elizabeth </a:t>
            </a:r>
            <a:r>
              <a:rPr lang="pl-PL" sz="2000" dirty="0" err="1" smtClean="0"/>
              <a:t>married</a:t>
            </a:r>
            <a:r>
              <a:rPr lang="pl-PL" sz="2000" dirty="0" smtClean="0"/>
              <a:t> </a:t>
            </a:r>
            <a:r>
              <a:rPr lang="pl-PL" sz="2000" dirty="0" err="1" smtClean="0"/>
              <a:t>her</a:t>
            </a:r>
            <a:r>
              <a:rPr lang="pl-PL" sz="2000" dirty="0" smtClean="0"/>
              <a:t> </a:t>
            </a:r>
            <a:r>
              <a:rPr lang="pl-PL" sz="2000" dirty="0" err="1" smtClean="0"/>
              <a:t>cousin</a:t>
            </a:r>
            <a:r>
              <a:rPr lang="pl-PL" sz="2000" dirty="0" smtClean="0"/>
              <a:t>, Prince Philip of Greece.  </a:t>
            </a:r>
            <a:endParaRPr lang="pl-PL" sz="2000" dirty="0" smtClean="0"/>
          </a:p>
          <a:p>
            <a:pPr algn="ctr"/>
            <a:r>
              <a:rPr lang="pl-PL" sz="2000" dirty="0" err="1" smtClean="0"/>
              <a:t>Their</a:t>
            </a:r>
            <a:r>
              <a:rPr lang="pl-PL" sz="2000" dirty="0" smtClean="0"/>
              <a:t> </a:t>
            </a:r>
            <a:r>
              <a:rPr lang="pl-PL" sz="2000" dirty="0" err="1" smtClean="0"/>
              <a:t>wedding</a:t>
            </a:r>
            <a:r>
              <a:rPr lang="pl-PL" sz="2000" dirty="0" smtClean="0"/>
              <a:t> </a:t>
            </a:r>
            <a:r>
              <a:rPr lang="pl-PL" sz="2000" dirty="0" err="1" smtClean="0"/>
              <a:t>ceremony</a:t>
            </a:r>
            <a:r>
              <a:rPr lang="pl-PL" sz="2000" dirty="0" smtClean="0"/>
              <a:t> was a </a:t>
            </a:r>
            <a:r>
              <a:rPr lang="pl-PL" sz="2000" dirty="0" err="1" smtClean="0"/>
              <a:t>very</a:t>
            </a:r>
            <a:r>
              <a:rPr lang="pl-PL" sz="2000" dirty="0" smtClean="0"/>
              <a:t> happy </a:t>
            </a:r>
            <a:r>
              <a:rPr lang="pl-PL" sz="2000" dirty="0" err="1" smtClean="0"/>
              <a:t>event</a:t>
            </a:r>
            <a:r>
              <a:rPr lang="pl-PL" sz="2000" dirty="0" smtClean="0"/>
              <a:t>  </a:t>
            </a:r>
            <a:r>
              <a:rPr lang="pl-PL" sz="2000" dirty="0" err="1" smtClean="0"/>
              <a:t>after</a:t>
            </a:r>
            <a:r>
              <a:rPr lang="pl-PL" sz="2000" dirty="0" smtClean="0"/>
              <a:t> the </a:t>
            </a:r>
            <a:r>
              <a:rPr lang="pl-PL" sz="2000" dirty="0" err="1" smtClean="0"/>
              <a:t>long</a:t>
            </a:r>
            <a:r>
              <a:rPr lang="pl-PL" sz="2000" dirty="0" smtClean="0"/>
              <a:t> sad </a:t>
            </a:r>
            <a:r>
              <a:rPr lang="pl-PL" sz="2000" dirty="0" err="1" smtClean="0"/>
              <a:t>years</a:t>
            </a:r>
            <a:r>
              <a:rPr lang="pl-PL" sz="2000" dirty="0" smtClean="0"/>
              <a:t> of the war.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9399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The </a:t>
            </a:r>
            <a:r>
              <a:rPr lang="pl-PL" sz="3200" dirty="0" err="1" smtClean="0"/>
              <a:t>Queen’s</a:t>
            </a:r>
            <a:r>
              <a:rPr lang="pl-PL" sz="3200" dirty="0" smtClean="0"/>
              <a:t>  </a:t>
            </a:r>
            <a:r>
              <a:rPr lang="pl-PL" sz="3200" dirty="0" err="1" smtClean="0"/>
              <a:t>son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23" y="836712"/>
            <a:ext cx="3761521" cy="510284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000" dirty="0" smtClean="0"/>
          </a:p>
          <a:p>
            <a:endParaRPr lang="pl-PL" sz="2000" dirty="0"/>
          </a:p>
          <a:p>
            <a:pPr algn="ctr"/>
            <a:r>
              <a:rPr lang="pl-PL" sz="2000" dirty="0" smtClean="0"/>
              <a:t>In 1948 Elizabeth </a:t>
            </a:r>
            <a:r>
              <a:rPr lang="pl-PL" sz="2000" dirty="0" err="1" smtClean="0"/>
              <a:t>had</a:t>
            </a:r>
            <a:r>
              <a:rPr lang="pl-PL" sz="2000" dirty="0" smtClean="0"/>
              <a:t> a </a:t>
            </a:r>
            <a:r>
              <a:rPr lang="pl-PL" sz="2000" dirty="0" err="1" smtClean="0"/>
              <a:t>first</a:t>
            </a:r>
            <a:r>
              <a:rPr lang="pl-PL" sz="2000" dirty="0" smtClean="0"/>
              <a:t> </a:t>
            </a:r>
            <a:r>
              <a:rPr lang="pl-PL" sz="2000" dirty="0" err="1" smtClean="0"/>
              <a:t>son</a:t>
            </a:r>
            <a:r>
              <a:rPr lang="pl-PL" sz="2000" dirty="0" smtClean="0"/>
              <a:t>, Charles</a:t>
            </a:r>
            <a:r>
              <a:rPr lang="pl-PL" sz="2000" dirty="0"/>
              <a:t> </a:t>
            </a:r>
            <a:r>
              <a:rPr lang="pl-PL" sz="2000" dirty="0" smtClean="0"/>
              <a:t>( </a:t>
            </a:r>
            <a:r>
              <a:rPr lang="pl-PL" sz="2000" dirty="0" err="1"/>
              <a:t>n</a:t>
            </a:r>
            <a:r>
              <a:rPr lang="pl-PL" sz="2000" dirty="0" err="1" smtClean="0"/>
              <a:t>ow</a:t>
            </a:r>
            <a:r>
              <a:rPr lang="pl-PL" sz="2000" dirty="0" smtClean="0"/>
              <a:t> Prince of </a:t>
            </a:r>
            <a:r>
              <a:rPr lang="pl-PL" sz="2000" dirty="0" err="1" smtClean="0"/>
              <a:t>Wales</a:t>
            </a:r>
            <a:r>
              <a:rPr lang="pl-PL" sz="2000" dirty="0" smtClean="0"/>
              <a:t> ). </a:t>
            </a:r>
            <a:endParaRPr lang="pl-PL" sz="2000" dirty="0" smtClean="0"/>
          </a:p>
          <a:p>
            <a:pPr algn="ctr"/>
            <a:r>
              <a:rPr lang="pl-PL" sz="2000" dirty="0" smtClean="0"/>
              <a:t>He </a:t>
            </a:r>
            <a:r>
              <a:rPr lang="pl-PL" sz="2000" dirty="0" err="1" smtClean="0"/>
              <a:t>will</a:t>
            </a:r>
            <a:r>
              <a:rPr lang="pl-PL" sz="2000" dirty="0" smtClean="0"/>
              <a:t> </a:t>
            </a:r>
            <a:r>
              <a:rPr lang="pl-PL" sz="2000" dirty="0" err="1" smtClean="0"/>
              <a:t>became</a:t>
            </a:r>
            <a:r>
              <a:rPr lang="pl-PL" sz="2000" dirty="0" smtClean="0"/>
              <a:t> king </a:t>
            </a:r>
            <a:r>
              <a:rPr lang="pl-PL" sz="2000" dirty="0" err="1" smtClean="0"/>
              <a:t>after</a:t>
            </a:r>
            <a:r>
              <a:rPr lang="pl-PL" sz="2000" dirty="0" smtClean="0"/>
              <a:t> </a:t>
            </a:r>
            <a:r>
              <a:rPr lang="pl-PL" sz="2000" dirty="0" err="1" smtClean="0"/>
              <a:t>Queen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530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The </a:t>
            </a:r>
            <a:r>
              <a:rPr lang="pl-PL" sz="3200" dirty="0" err="1" smtClean="0"/>
              <a:t>Queen’s</a:t>
            </a:r>
            <a:r>
              <a:rPr lang="pl-PL" sz="3200" dirty="0" smtClean="0"/>
              <a:t> </a:t>
            </a:r>
            <a:r>
              <a:rPr lang="pl-PL" sz="3200" dirty="0" err="1" smtClean="0"/>
              <a:t>daughter</a:t>
            </a:r>
            <a:r>
              <a:rPr lang="pl-PL" sz="3200" dirty="0" smtClean="0"/>
              <a:t> 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64704"/>
            <a:ext cx="4752528" cy="554586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000" dirty="0" smtClean="0"/>
          </a:p>
          <a:p>
            <a:endParaRPr lang="pl-PL" sz="2000" dirty="0"/>
          </a:p>
          <a:p>
            <a:pPr algn="ctr"/>
            <a:r>
              <a:rPr lang="pl-PL" sz="2000" dirty="0" err="1" smtClean="0"/>
              <a:t>Princess</a:t>
            </a:r>
            <a:r>
              <a:rPr lang="pl-PL" sz="2000" dirty="0" smtClean="0"/>
              <a:t> </a:t>
            </a:r>
            <a:r>
              <a:rPr lang="pl-PL" sz="2000" dirty="0" err="1" smtClean="0"/>
              <a:t>Anne</a:t>
            </a:r>
            <a:r>
              <a:rPr lang="pl-PL" sz="2000" dirty="0" smtClean="0"/>
              <a:t> was </a:t>
            </a:r>
            <a:r>
              <a:rPr lang="pl-PL" sz="2000" dirty="0" err="1" smtClean="0"/>
              <a:t>born</a:t>
            </a:r>
            <a:r>
              <a:rPr lang="pl-PL" sz="2000" dirty="0" smtClean="0"/>
              <a:t> in 1950</a:t>
            </a:r>
            <a:r>
              <a:rPr lang="pl-PL" sz="2000" dirty="0"/>
              <a:t> </a:t>
            </a:r>
            <a:r>
              <a:rPr lang="pl-PL" sz="2000" dirty="0" smtClean="0"/>
              <a:t>(</a:t>
            </a:r>
            <a:r>
              <a:rPr lang="pl-PL" sz="2000" dirty="0" err="1" smtClean="0"/>
              <a:t>now</a:t>
            </a:r>
            <a:r>
              <a:rPr lang="pl-PL" sz="2000" dirty="0" smtClean="0"/>
              <a:t> </a:t>
            </a:r>
            <a:r>
              <a:rPr lang="pl-PL" sz="2000" dirty="0" err="1" smtClean="0"/>
              <a:t>Princess</a:t>
            </a:r>
            <a:r>
              <a:rPr lang="pl-PL" sz="2000" dirty="0" smtClean="0"/>
              <a:t> </a:t>
            </a:r>
            <a:r>
              <a:rPr lang="pl-PL" sz="2000" dirty="0" err="1" smtClean="0"/>
              <a:t>Royal</a:t>
            </a:r>
            <a:r>
              <a:rPr lang="pl-PL" sz="2000" dirty="0" smtClean="0"/>
              <a:t> ).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490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The </a:t>
            </a:r>
            <a:r>
              <a:rPr lang="pl-PL" sz="3200" dirty="0" err="1" smtClean="0"/>
              <a:t>youngest</a:t>
            </a:r>
            <a:r>
              <a:rPr lang="pl-PL" sz="3200" dirty="0" smtClean="0"/>
              <a:t> sons of </a:t>
            </a:r>
            <a:r>
              <a:rPr lang="pl-PL" sz="3200" dirty="0" err="1" smtClean="0"/>
              <a:t>Queen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Prince Andrew ( 1960 )</a:t>
            </a:r>
            <a:endParaRPr lang="pl-PL" dirty="0"/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6" y="2174875"/>
            <a:ext cx="2909256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Prince Edward ( 1964 )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42" y="2174875"/>
            <a:ext cx="3158540" cy="3951288"/>
          </a:xfrm>
        </p:spPr>
      </p:pic>
    </p:spTree>
    <p:extLst>
      <p:ext uri="{BB962C8B-B14F-4D97-AF65-F5344CB8AC3E}">
        <p14:creationId xmlns:p14="http://schemas.microsoft.com/office/powerpoint/2010/main" val="8986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493</Words>
  <Application>Microsoft Office PowerPoint</Application>
  <PresentationFormat>Pokaz na ekranie (4:3)</PresentationFormat>
  <Paragraphs>99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The Royal Family</vt:lpstr>
      <vt:lpstr>The Queen’s birth </vt:lpstr>
      <vt:lpstr> The Queen’s father was Albert.</vt:lpstr>
      <vt:lpstr>The Queen’s mother was Lady Elizabeth Bowes-Lyon.</vt:lpstr>
      <vt:lpstr>The Queen’s sister</vt:lpstr>
      <vt:lpstr>The Queen’s marriage </vt:lpstr>
      <vt:lpstr>The Queen’s  son</vt:lpstr>
      <vt:lpstr>The Queen’s daughter </vt:lpstr>
      <vt:lpstr>The youngest sons of Queen</vt:lpstr>
      <vt:lpstr>About Charles, Prince of Wales</vt:lpstr>
      <vt:lpstr>Their sons </vt:lpstr>
      <vt:lpstr>Prince William, The Duke of Cambridge</vt:lpstr>
      <vt:lpstr>Prince George of Cambridge (2013)</vt:lpstr>
      <vt:lpstr>Prince Harry </vt:lpstr>
      <vt:lpstr>More about Prince of Wales</vt:lpstr>
      <vt:lpstr>About Anna, Princess of Royal</vt:lpstr>
      <vt:lpstr>Children of Princess Anna and Mark Phillips.</vt:lpstr>
      <vt:lpstr>About Prince Andrew, Duke of York</vt:lpstr>
      <vt:lpstr>About their children </vt:lpstr>
      <vt:lpstr>Aboat Edward, The Earl of Wessex</vt:lpstr>
      <vt:lpstr>About their children </vt:lpstr>
      <vt:lpstr>Royal Family </vt:lpstr>
      <vt:lpstr>Royal Family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Family</dc:title>
  <dc:creator>Admin</dc:creator>
  <cp:lastModifiedBy>X</cp:lastModifiedBy>
  <cp:revision>27</cp:revision>
  <dcterms:created xsi:type="dcterms:W3CDTF">2018-01-28T07:51:45Z</dcterms:created>
  <dcterms:modified xsi:type="dcterms:W3CDTF">2018-02-19T16:21:14Z</dcterms:modified>
</cp:coreProperties>
</file>