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2" autoAdjust="0"/>
  </p:normalViewPr>
  <p:slideViewPr>
    <p:cSldViewPr>
      <p:cViewPr varScale="1">
        <p:scale>
          <a:sx n="87" d="100"/>
          <a:sy n="87" d="100"/>
        </p:scale>
        <p:origin x="-14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slow" advClick="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59C6829-2692-403F-9795-0149C6D0357F}" type="datetimeFigureOut">
              <a:rPr lang="pl-PL" smtClean="0"/>
              <a:t>2018-02-19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BD38680-76A9-41B2-A2AF-99650E02D1D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 advClick="0">
    <p:cover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915816" y="533400"/>
            <a:ext cx="5556452" cy="286816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pl-PL" dirty="0" err="1" smtClean="0"/>
              <a:t>Queen</a:t>
            </a:r>
            <a:r>
              <a:rPr lang="pl-PL" dirty="0" smtClean="0"/>
              <a:t> Elizabeth II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Julita Majewska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19805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Elizabeth Alexandra Mary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/>
              <a:t>Born April 21, 1926 </a:t>
            </a:r>
            <a:r>
              <a:rPr lang="en-US" sz="2000" dirty="0" smtClean="0"/>
              <a:t>–</a:t>
            </a:r>
            <a:endParaRPr lang="pl-PL" sz="2000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dirty="0"/>
              <a:t>Mayfair, London</a:t>
            </a:r>
          </a:p>
          <a:p>
            <a:pPr algn="ctr"/>
            <a:r>
              <a:rPr lang="en-US" sz="2000" dirty="0"/>
              <a:t>The future queen was a serious, organized and systematic </a:t>
            </a:r>
            <a:r>
              <a:rPr lang="en-US" sz="2000" dirty="0" smtClean="0"/>
              <a:t>child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pic>
        <p:nvPicPr>
          <p:cNvPr id="1026" name="Picture 2" descr="https://upload.wikimedia.org/wikipedia/commons/8/86/Queen_Elizabeth_II_1929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54" b="815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obrazu 2"/>
          <p:cNvSpPr txBox="1">
            <a:spLocks/>
          </p:cNvSpPr>
          <p:nvPr/>
        </p:nvSpPr>
        <p:spPr>
          <a:xfrm>
            <a:off x="1763688" y="620688"/>
            <a:ext cx="5486400" cy="41148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3963662092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1945- </a:t>
            </a:r>
            <a:r>
              <a:rPr lang="pl-PL" dirty="0" err="1"/>
              <a:t>princess</a:t>
            </a:r>
            <a:r>
              <a:rPr lang="pl-PL" dirty="0"/>
              <a:t> as a </a:t>
            </a:r>
            <a:r>
              <a:rPr lang="pl-PL" dirty="0" err="1"/>
              <a:t>second</a:t>
            </a:r>
            <a:r>
              <a:rPr lang="pl-PL" dirty="0"/>
              <a:t> </a:t>
            </a:r>
            <a:r>
              <a:rPr lang="pl-PL" dirty="0" err="1" smtClean="0"/>
              <a:t>lieutenant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/>
              <a:t>In 1939, the Second World War broke out. </a:t>
            </a:r>
            <a:endParaRPr lang="pl-PL" sz="2000" dirty="0" smtClean="0"/>
          </a:p>
          <a:p>
            <a:pPr algn="ctr"/>
            <a:r>
              <a:rPr lang="en-US" sz="2000" dirty="0" smtClean="0"/>
              <a:t>In </a:t>
            </a:r>
            <a:r>
              <a:rPr lang="en-US" sz="2000" dirty="0"/>
              <a:t>early 1945, </a:t>
            </a:r>
            <a:r>
              <a:rPr lang="en-US" sz="2000" dirty="0" smtClean="0"/>
              <a:t>El</a:t>
            </a:r>
            <a:r>
              <a:rPr lang="pl-PL" sz="2000" dirty="0" err="1" smtClean="0"/>
              <a:t>izabeth</a:t>
            </a:r>
            <a:r>
              <a:rPr lang="en-US" sz="2000" dirty="0" smtClean="0"/>
              <a:t> </a:t>
            </a:r>
            <a:r>
              <a:rPr lang="en-US" sz="2000" dirty="0"/>
              <a:t>joined the Women's Auxiliary Territorial Service with the degree of Second Subaltern.</a:t>
            </a:r>
            <a:endParaRPr lang="pl-PL" sz="2000" dirty="0"/>
          </a:p>
        </p:txBody>
      </p:sp>
      <p:pic>
        <p:nvPicPr>
          <p:cNvPr id="2050" name="Picture 2" descr="https://upload.wikimedia.org/wikipedia/commons/thumb/2/23/Hrh_Princess_Elizabeth_in_the_Auxiliary_Territorial_Service%2C_April_1945_TR2832.jpg/220px-Hrh_Princess_Elizabeth_in_the_Auxiliary_Territorial_Service%2C_April_1945_TR2832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68" r="13168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obrazu 2"/>
          <p:cNvSpPr txBox="1">
            <a:spLocks/>
          </p:cNvSpPr>
          <p:nvPr/>
        </p:nvSpPr>
        <p:spPr>
          <a:xfrm>
            <a:off x="1763688" y="620688"/>
            <a:ext cx="5486400" cy="41148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4066414841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20 </a:t>
            </a:r>
            <a:r>
              <a:rPr lang="pl-PL" dirty="0" err="1" smtClean="0"/>
              <a:t>november</a:t>
            </a:r>
            <a:r>
              <a:rPr lang="pl-PL" dirty="0" smtClean="0"/>
              <a:t> 1947 </a:t>
            </a:r>
            <a:r>
              <a:rPr lang="pl-PL" dirty="0"/>
              <a:t/>
            </a:r>
            <a:br>
              <a:rPr lang="pl-PL" dirty="0"/>
            </a:br>
            <a:r>
              <a:rPr lang="pl-PL" dirty="0" err="1" smtClean="0"/>
              <a:t>Elizabeth's</a:t>
            </a:r>
            <a:r>
              <a:rPr lang="pl-PL" dirty="0" smtClean="0"/>
              <a:t> </a:t>
            </a:r>
            <a:r>
              <a:rPr lang="pl-PL" dirty="0" err="1"/>
              <a:t>wedding</a:t>
            </a:r>
            <a:r>
              <a:rPr lang="pl-PL" dirty="0"/>
              <a:t> with </a:t>
            </a:r>
            <a:r>
              <a:rPr lang="pl-PL" dirty="0" err="1" smtClean="0"/>
              <a:t>philip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/>
              <a:t>On July 22, 1939</a:t>
            </a:r>
            <a:r>
              <a:rPr lang="en-US" sz="2400" dirty="0" smtClean="0"/>
              <a:t>,</a:t>
            </a:r>
            <a:endParaRPr lang="pl-PL" sz="2400" dirty="0" smtClean="0"/>
          </a:p>
          <a:p>
            <a:pPr algn="ctr"/>
            <a:r>
              <a:rPr lang="en-US" sz="2400" dirty="0" smtClean="0"/>
              <a:t> </a:t>
            </a:r>
            <a:r>
              <a:rPr lang="en-US" sz="2400" dirty="0"/>
              <a:t>the princess met her future husband. </a:t>
            </a:r>
            <a:endParaRPr lang="pl-PL" sz="2400" dirty="0" smtClean="0"/>
          </a:p>
          <a:p>
            <a:pPr algn="ctr"/>
            <a:r>
              <a:rPr lang="en-US" sz="2400" dirty="0" smtClean="0"/>
              <a:t>The </a:t>
            </a:r>
            <a:r>
              <a:rPr lang="en-US" sz="2400" dirty="0"/>
              <a:t>wedding took place on November 20, 1947 at the Westminster Abbey.</a:t>
            </a:r>
            <a:endParaRPr lang="pl-PL" sz="2400" dirty="0"/>
          </a:p>
        </p:txBody>
      </p:sp>
      <p:pic>
        <p:nvPicPr>
          <p:cNvPr id="8" name="Picture 4" descr="http://media1.picsearch.com/is?X5w1yxe4WKNTCV7x1DDdbM3RUpax3QC184ALe_Z9U2Y&amp;height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22982">
            <a:off x="971600" y="836712"/>
            <a:ext cx="4165054" cy="4442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54365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6632"/>
            <a:ext cx="3429000" cy="1224136"/>
          </a:xfrm>
        </p:spPr>
        <p:txBody>
          <a:bodyPr/>
          <a:lstStyle/>
          <a:p>
            <a:pPr algn="ctr"/>
            <a:r>
              <a:rPr lang="pl-PL" dirty="0" smtClean="0"/>
              <a:t>CHILDREN OF THE </a:t>
            </a:r>
            <a:r>
              <a:rPr lang="pl-PL" dirty="0" err="1" smtClean="0"/>
              <a:t>queen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03046" y="1484784"/>
            <a:ext cx="3461441" cy="5112568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On November 14, 1948, </a:t>
            </a:r>
            <a:r>
              <a:rPr lang="en-US" sz="2400" dirty="0" smtClean="0"/>
              <a:t>El</a:t>
            </a:r>
            <a:r>
              <a:rPr lang="pl-PL" sz="2400" dirty="0" err="1" smtClean="0"/>
              <a:t>izabeth</a:t>
            </a:r>
            <a:r>
              <a:rPr lang="en-US" sz="2400" dirty="0" smtClean="0"/>
              <a:t> </a:t>
            </a:r>
            <a:r>
              <a:rPr lang="en-US" sz="2400" dirty="0"/>
              <a:t>gave birth to her first child - </a:t>
            </a:r>
            <a:r>
              <a:rPr lang="pl-PL" sz="2400" dirty="0" smtClean="0"/>
              <a:t>Charles</a:t>
            </a:r>
            <a:r>
              <a:rPr lang="en-US" sz="2400" dirty="0" smtClean="0"/>
              <a:t> </a:t>
            </a:r>
            <a:r>
              <a:rPr lang="en-US" sz="2400" dirty="0"/>
              <a:t>- Prince of Wales</a:t>
            </a:r>
            <a:r>
              <a:rPr lang="en-US" sz="2400" dirty="0" smtClean="0"/>
              <a:t>.</a:t>
            </a:r>
            <a:endParaRPr lang="pl-PL" sz="2400" dirty="0" smtClean="0"/>
          </a:p>
          <a:p>
            <a:pPr algn="ctr"/>
            <a:endParaRPr lang="en-US" sz="2400" dirty="0"/>
          </a:p>
          <a:p>
            <a:r>
              <a:rPr lang="en-US" sz="2400" dirty="0"/>
              <a:t>Soon after that, they come to the world:</a:t>
            </a:r>
          </a:p>
          <a:p>
            <a:r>
              <a:rPr lang="en-US" sz="2400" dirty="0"/>
              <a:t>Anna- born 15/08/1950</a:t>
            </a:r>
          </a:p>
          <a:p>
            <a:r>
              <a:rPr lang="en-US" sz="2400" dirty="0" smtClean="0"/>
              <a:t>A</a:t>
            </a:r>
            <a:r>
              <a:rPr lang="pl-PL" sz="2400" dirty="0" err="1" smtClean="0"/>
              <a:t>ndrew</a:t>
            </a:r>
            <a:r>
              <a:rPr lang="en-US" sz="2400" dirty="0" smtClean="0"/>
              <a:t> </a:t>
            </a:r>
            <a:r>
              <a:rPr lang="en-US" sz="2400" dirty="0"/>
              <a:t>- born </a:t>
            </a:r>
            <a:r>
              <a:rPr lang="en-US" sz="2400" dirty="0" smtClean="0"/>
              <a:t>19</a:t>
            </a:r>
            <a:r>
              <a:rPr lang="pl-PL" sz="2400" dirty="0" smtClean="0"/>
              <a:t>/</a:t>
            </a:r>
            <a:r>
              <a:rPr lang="en-US" sz="2400" dirty="0" smtClean="0"/>
              <a:t>02</a:t>
            </a:r>
            <a:r>
              <a:rPr lang="pl-PL" sz="2400" dirty="0" smtClean="0"/>
              <a:t>/</a:t>
            </a:r>
            <a:r>
              <a:rPr lang="en-US" sz="2400" dirty="0" smtClean="0"/>
              <a:t>1960</a:t>
            </a:r>
            <a:endParaRPr lang="en-US" sz="2400" dirty="0"/>
          </a:p>
          <a:p>
            <a:r>
              <a:rPr lang="en-US" sz="2400" dirty="0"/>
              <a:t>Edward - born on March </a:t>
            </a:r>
            <a:r>
              <a:rPr lang="en-US" sz="2400" dirty="0" smtClean="0"/>
              <a:t>10</a:t>
            </a:r>
            <a:r>
              <a:rPr lang="pl-PL" sz="2400" dirty="0" smtClean="0"/>
              <a:t>, </a:t>
            </a:r>
            <a:r>
              <a:rPr lang="en-US" sz="2400" dirty="0" smtClean="0"/>
              <a:t>1964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5" name="Symbol zastępczy obrazu 2"/>
          <p:cNvSpPr txBox="1">
            <a:spLocks/>
          </p:cNvSpPr>
          <p:nvPr/>
        </p:nvSpPr>
        <p:spPr>
          <a:xfrm>
            <a:off x="1763688" y="620688"/>
            <a:ext cx="5486400" cy="4114800"/>
          </a:xfrm>
          <a:prstGeom prst="rect">
            <a:avLst/>
          </a:prstGeom>
        </p:spPr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05171">
            <a:off x="721581" y="1161500"/>
            <a:ext cx="4612366" cy="4146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5197786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CORONATION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 smtClean="0"/>
              <a:t>El</a:t>
            </a:r>
            <a:r>
              <a:rPr lang="pl-PL" sz="2400" dirty="0" err="1" smtClean="0"/>
              <a:t>izabeth</a:t>
            </a:r>
            <a:r>
              <a:rPr lang="en-US" sz="2400" dirty="0" smtClean="0"/>
              <a:t> </a:t>
            </a:r>
            <a:r>
              <a:rPr lang="en-US" sz="2400" dirty="0"/>
              <a:t>II was proclaimed </a:t>
            </a:r>
            <a:r>
              <a:rPr lang="pl-PL" sz="2400" dirty="0" smtClean="0"/>
              <a:t>Q</a:t>
            </a:r>
            <a:r>
              <a:rPr lang="en-US" sz="2400" dirty="0" err="1" smtClean="0"/>
              <a:t>ueen</a:t>
            </a:r>
            <a:r>
              <a:rPr lang="en-US" sz="2400" dirty="0" smtClean="0"/>
              <a:t> </a:t>
            </a:r>
            <a:endParaRPr lang="pl-PL" sz="2400" dirty="0" smtClean="0"/>
          </a:p>
          <a:p>
            <a:pPr algn="ctr"/>
            <a:r>
              <a:rPr lang="en-US" sz="2400" dirty="0" smtClean="0"/>
              <a:t>on </a:t>
            </a:r>
            <a:r>
              <a:rPr lang="en-US" sz="2400" dirty="0"/>
              <a:t>February 7, 1952 in St. James's Palace.</a:t>
            </a:r>
          </a:p>
          <a:p>
            <a:pPr algn="ctr"/>
            <a:r>
              <a:rPr lang="en-US" sz="2400" dirty="0"/>
              <a:t>The coronation took place in June </a:t>
            </a:r>
            <a:r>
              <a:rPr lang="en-US" sz="2400" dirty="0" smtClean="0"/>
              <a:t>1953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pic>
        <p:nvPicPr>
          <p:cNvPr id="5122" name="Picture 2" descr="https://upload.wikimedia.org/wikipedia/commons/thumb/9/94/Elizabeth_II_waves_from_the_palace_balcony_after_the_Coronation%2C_1953.jpg/250px-Elizabeth_II_waves_from_the_palace_balcony_after_the_Coronation%2C_1953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36" b="1213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15110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07904" y="1916832"/>
            <a:ext cx="3570784" cy="3450506"/>
          </a:xfrm>
        </p:spPr>
        <p:txBody>
          <a:bodyPr/>
          <a:lstStyle/>
          <a:p>
            <a:pPr algn="ctr"/>
            <a:r>
              <a:rPr lang="en-US" dirty="0"/>
              <a:t>This year </a:t>
            </a:r>
            <a:r>
              <a:rPr lang="en-US" dirty="0" smtClean="0"/>
              <a:t>El</a:t>
            </a:r>
            <a:r>
              <a:rPr lang="pl-PL" dirty="0" err="1" smtClean="0"/>
              <a:t>izabeth</a:t>
            </a:r>
            <a:r>
              <a:rPr lang="en-US" dirty="0" smtClean="0"/>
              <a:t> </a:t>
            </a:r>
            <a:r>
              <a:rPr lang="en-US" dirty="0"/>
              <a:t>II ends 92 years and is the longest ruling queen.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2520280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0450181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/>
              <a:t>Grandchildren</a:t>
            </a:r>
            <a:r>
              <a:rPr lang="pl-PL" dirty="0"/>
              <a:t> and </a:t>
            </a:r>
            <a:r>
              <a:rPr lang="pl-PL" dirty="0" err="1"/>
              <a:t>great-grandchildren</a:t>
            </a:r>
            <a:endParaRPr lang="pl-PL" dirty="0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El</a:t>
            </a:r>
            <a:r>
              <a:rPr lang="pl-PL" sz="2400" dirty="0" err="1" smtClean="0"/>
              <a:t>izabeth</a:t>
            </a:r>
            <a:r>
              <a:rPr lang="en-US" sz="2400" dirty="0" smtClean="0"/>
              <a:t> </a:t>
            </a:r>
            <a:r>
              <a:rPr lang="en-US" sz="2400" dirty="0"/>
              <a:t>II </a:t>
            </a:r>
            <a:r>
              <a:rPr lang="en-US" sz="2400" dirty="0" smtClean="0"/>
              <a:t>ha</a:t>
            </a:r>
            <a:r>
              <a:rPr lang="pl-PL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eight grandchildren and seven great-grandchildren.</a:t>
            </a:r>
            <a:endParaRPr lang="pl-PL" sz="2400" dirty="0"/>
          </a:p>
        </p:txBody>
      </p:sp>
      <p:pic>
        <p:nvPicPr>
          <p:cNvPr id="7170" name="Picture 2" descr="Królowa Elżbieta z prawnukami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16" r="2041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342253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81331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107</TotalTime>
  <Words>212</Words>
  <Application>Microsoft Office PowerPoint</Application>
  <PresentationFormat>Pokaz na ekranie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Bogaty</vt:lpstr>
      <vt:lpstr>Queen Elizabeth II</vt:lpstr>
      <vt:lpstr>Elizabeth Alexandra Mary</vt:lpstr>
      <vt:lpstr>1945- princess as a second lieutenant </vt:lpstr>
      <vt:lpstr>20 november 1947  Elizabeth's wedding with philip</vt:lpstr>
      <vt:lpstr>CHILDREN OF THE queen</vt:lpstr>
      <vt:lpstr>CORONATION</vt:lpstr>
      <vt:lpstr>This year Elizabeth II ends 92 years and is the longest ruling queen.</vt:lpstr>
      <vt:lpstr>Grandchildren and great-grandchildren</vt:lpstr>
      <vt:lpstr>Dziękuję za uwagę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Queen Elizabeth II</dc:title>
  <dc:creator>Lenovo-PC</dc:creator>
  <cp:lastModifiedBy>X</cp:lastModifiedBy>
  <cp:revision>14</cp:revision>
  <dcterms:created xsi:type="dcterms:W3CDTF">2018-02-02T10:17:05Z</dcterms:created>
  <dcterms:modified xsi:type="dcterms:W3CDTF">2018-02-19T16:32:04Z</dcterms:modified>
</cp:coreProperties>
</file>