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0899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Marcel </a:t>
            </a:r>
            <a:r>
              <a:rPr lang="pl-PL" dirty="0" err="1" smtClean="0"/>
              <a:t>Nowakowski,Oliwia</a:t>
            </a:r>
            <a:r>
              <a:rPr lang="pl-PL" dirty="0" smtClean="0"/>
              <a:t> główczyńska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Elizabeth II</a:t>
            </a:r>
            <a:br>
              <a:rPr lang="pl-PL" dirty="0" smtClean="0"/>
            </a:br>
            <a:r>
              <a:rPr lang="pl-PL" dirty="0" smtClean="0"/>
              <a:t>Homes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83" y="188640"/>
            <a:ext cx="1857375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528392" cy="2124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4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456" y="692697"/>
            <a:ext cx="7696200" cy="3803104"/>
          </a:xfrm>
        </p:spPr>
        <p:txBody>
          <a:bodyPr/>
          <a:lstStyle/>
          <a:p>
            <a:r>
              <a:rPr lang="pl-PL" sz="8800" dirty="0" smtClean="0"/>
              <a:t>The end</a:t>
            </a:r>
            <a:endParaRPr lang="pl-PL" sz="8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is only half of the locks that the queen has, not to prolong, we chose the most interesting ones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563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Buckingham </a:t>
            </a:r>
            <a:r>
              <a:rPr lang="pl-PL" dirty="0" err="1" smtClean="0"/>
              <a:t>palace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r>
              <a:rPr lang="pl-PL" dirty="0" err="1" smtClean="0"/>
              <a:t>Queen</a:t>
            </a:r>
            <a:r>
              <a:rPr lang="pl-PL" dirty="0" smtClean="0"/>
              <a:t> </a:t>
            </a:r>
            <a:r>
              <a:rPr lang="pl-PL" dirty="0" err="1" smtClean="0"/>
              <a:t>Elizabeh</a:t>
            </a:r>
            <a:r>
              <a:rPr lang="pl-PL" dirty="0" smtClean="0"/>
              <a:t> II </a:t>
            </a:r>
            <a:r>
              <a:rPr lang="pl-PL" dirty="0" err="1" smtClean="0"/>
              <a:t>lives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. </a:t>
            </a:r>
            <a:endParaRPr lang="pl-PL" dirty="0" smtClean="0"/>
          </a:p>
          <a:p>
            <a:pPr marL="114300" indent="0" algn="just">
              <a:buNone/>
            </a:pP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</a:t>
            </a:r>
            <a:r>
              <a:rPr lang="pl-PL" dirty="0"/>
              <a:t>L</a:t>
            </a:r>
            <a:r>
              <a:rPr lang="pl-PL" dirty="0" smtClean="0"/>
              <a:t>ondon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A</a:t>
            </a:r>
            <a:r>
              <a:rPr lang="pl-PL" dirty="0" err="1" smtClean="0"/>
              <a:t>pril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July</a:t>
            </a:r>
            <a:r>
              <a:rPr lang="pl-PL" dirty="0" smtClean="0"/>
              <a:t>,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watch</a:t>
            </a:r>
            <a:r>
              <a:rPr lang="pl-PL" dirty="0"/>
              <a:t> </a:t>
            </a:r>
            <a:r>
              <a:rPr lang="pl-PL" dirty="0" err="1"/>
              <a:t>changing</a:t>
            </a:r>
            <a:r>
              <a:rPr lang="pl-PL" dirty="0"/>
              <a:t> of the </a:t>
            </a:r>
            <a:r>
              <a:rPr lang="pl-PL" dirty="0" err="1" smtClean="0"/>
              <a:t>guard</a:t>
            </a:r>
            <a:r>
              <a:rPr lang="pl-PL" dirty="0" smtClean="0"/>
              <a:t>. </a:t>
            </a:r>
            <a:endParaRPr lang="pl-PL" dirty="0" smtClean="0"/>
          </a:p>
          <a:p>
            <a:pPr marL="114300" indent="0" algn="just">
              <a:buNone/>
            </a:pP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see</a:t>
            </a:r>
            <a:r>
              <a:rPr lang="pl-PL" dirty="0" smtClean="0"/>
              <a:t> the flag? </a:t>
            </a:r>
            <a:r>
              <a:rPr lang="pl-PL" dirty="0" err="1" smtClean="0"/>
              <a:t>When</a:t>
            </a:r>
            <a:r>
              <a:rPr lang="pl-PL" dirty="0" smtClean="0"/>
              <a:t> the flag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, </a:t>
            </a:r>
            <a:r>
              <a:rPr lang="pl-PL" dirty="0" err="1" smtClean="0"/>
              <a:t>Queen</a:t>
            </a:r>
            <a:r>
              <a:rPr lang="pl-PL" dirty="0" smtClean="0"/>
              <a:t> Elizabeth II </a:t>
            </a:r>
            <a:r>
              <a:rPr lang="pl-PL" dirty="0" err="1" smtClean="0"/>
              <a:t>is</a:t>
            </a:r>
            <a:r>
              <a:rPr lang="pl-PL" dirty="0" smtClean="0"/>
              <a:t> in </a:t>
            </a:r>
            <a:r>
              <a:rPr lang="pl-PL" dirty="0" err="1" smtClean="0"/>
              <a:t>palace</a:t>
            </a:r>
            <a:r>
              <a:rPr lang="pl-PL" dirty="0" smtClean="0"/>
              <a:t>, but </a:t>
            </a:r>
            <a:r>
              <a:rPr lang="pl-PL" dirty="0" err="1" smtClean="0"/>
              <a:t>when</a:t>
            </a:r>
            <a:r>
              <a:rPr lang="pl-PL" dirty="0" smtClean="0"/>
              <a:t> the flag </a:t>
            </a:r>
            <a:r>
              <a:rPr lang="pl-PL" dirty="0" err="1" smtClean="0"/>
              <a:t>is</a:t>
            </a:r>
            <a:r>
              <a:rPr lang="pl-PL" dirty="0" smtClean="0"/>
              <a:t> down </a:t>
            </a:r>
            <a:r>
              <a:rPr lang="pl-PL" dirty="0" smtClean="0"/>
              <a:t>- </a:t>
            </a:r>
            <a:r>
              <a:rPr lang="pl-PL" dirty="0" smtClean="0"/>
              <a:t>the </a:t>
            </a:r>
            <a:r>
              <a:rPr lang="pl-PL" dirty="0" err="1" smtClean="0"/>
              <a:t>Queen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here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111">
            <a:off x="5707855" y="4004882"/>
            <a:ext cx="2933700" cy="1552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90">
            <a:off x="3475879" y="4368111"/>
            <a:ext cx="2266950" cy="2009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069">
            <a:off x="689924" y="4392004"/>
            <a:ext cx="2847975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0356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Windsor </a:t>
            </a:r>
            <a:r>
              <a:rPr lang="pl-PL" dirty="0" err="1" smtClean="0"/>
              <a:t>Castle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astle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favorite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of Elizabeth II. In 1992 </a:t>
            </a:r>
            <a:r>
              <a:rPr lang="pl-PL" dirty="0"/>
              <a:t>a</a:t>
            </a:r>
            <a:r>
              <a:rPr lang="en-US" dirty="0" smtClean="0"/>
              <a:t> </a:t>
            </a:r>
            <a:r>
              <a:rPr lang="en-US" dirty="0"/>
              <a:t>fire broke out in the </a:t>
            </a:r>
            <a:r>
              <a:rPr lang="en-US" dirty="0" err="1"/>
              <a:t>windsor</a:t>
            </a:r>
            <a:r>
              <a:rPr lang="en-US" dirty="0"/>
              <a:t> castle</a:t>
            </a:r>
            <a:r>
              <a:rPr lang="pl-PL" dirty="0" smtClean="0"/>
              <a:t> . We </a:t>
            </a:r>
            <a:r>
              <a:rPr lang="pl-PL" dirty="0" err="1" smtClean="0"/>
              <a:t>don’t</a:t>
            </a:r>
            <a:r>
              <a:rPr lang="pl-PL" dirty="0" smtClean="0"/>
              <a:t> </a:t>
            </a:r>
            <a:r>
              <a:rPr lang="pl-PL" dirty="0" err="1" smtClean="0"/>
              <a:t>know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 smtClean="0"/>
              <a:t>caused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. In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opinion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most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of </a:t>
            </a:r>
            <a:r>
              <a:rPr lang="pl-PL" dirty="0" err="1" smtClean="0"/>
              <a:t>Queen</a:t>
            </a:r>
            <a:r>
              <a:rPr lang="pl-PL" dirty="0" smtClean="0"/>
              <a:t> Elizabeth.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72662"/>
            <a:ext cx="3116814" cy="2077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23" y="3645024"/>
            <a:ext cx="2953591" cy="1255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998">
            <a:off x="885956" y="4196888"/>
            <a:ext cx="3222768" cy="1960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439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Holyroodhouse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/>
              <a:t> </a:t>
            </a:r>
            <a:r>
              <a:rPr lang="pl-PL" dirty="0" smtClean="0"/>
              <a:t>in </a:t>
            </a:r>
            <a:r>
              <a:rPr lang="pl-PL" dirty="0" err="1" smtClean="0"/>
              <a:t>Edinburgh</a:t>
            </a:r>
            <a:r>
              <a:rPr lang="pl-PL" dirty="0" smtClean="0"/>
              <a:t> (Scotland). The </a:t>
            </a:r>
            <a:r>
              <a:rPr lang="pl-PL" dirty="0" err="1" smtClean="0"/>
              <a:t>palace</a:t>
            </a:r>
            <a:r>
              <a:rPr lang="pl-PL" dirty="0" smtClean="0"/>
              <a:t> was </a:t>
            </a:r>
            <a:r>
              <a:rPr lang="pl-PL" dirty="0" err="1" smtClean="0"/>
              <a:t>build</a:t>
            </a:r>
            <a:r>
              <a:rPr lang="pl-PL" dirty="0" smtClean="0"/>
              <a:t> in 1498, </a:t>
            </a:r>
            <a:r>
              <a:rPr lang="en-US" dirty="0"/>
              <a:t>but its present appearance is the </a:t>
            </a:r>
            <a:r>
              <a:rPr lang="en-US" dirty="0" smtClean="0"/>
              <a:t>result</a:t>
            </a:r>
            <a:r>
              <a:rPr lang="pl-PL" dirty="0" smtClean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rebulding</a:t>
            </a:r>
            <a:r>
              <a:rPr lang="pl-PL" dirty="0" smtClean="0"/>
              <a:t> </a:t>
            </a:r>
            <a:r>
              <a:rPr lang="pl-PL" dirty="0"/>
              <a:t>in XVII </a:t>
            </a:r>
            <a:r>
              <a:rPr lang="pl-PL" dirty="0" err="1" smtClean="0"/>
              <a:t>century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5" y="2996952"/>
            <a:ext cx="2774796" cy="1851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8" y="3212976"/>
            <a:ext cx="4085423" cy="2770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92" y="4437112"/>
            <a:ext cx="3331602" cy="2218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769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Balmoral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private</a:t>
            </a:r>
            <a:r>
              <a:rPr lang="pl-PL" dirty="0" smtClean="0"/>
              <a:t> </a:t>
            </a:r>
            <a:r>
              <a:rPr lang="pl-PL" dirty="0" err="1" smtClean="0"/>
              <a:t>summer</a:t>
            </a:r>
            <a:r>
              <a:rPr lang="pl-PL" dirty="0" smtClean="0"/>
              <a:t> </a:t>
            </a:r>
            <a:r>
              <a:rPr lang="pl-PL" dirty="0" err="1" smtClean="0"/>
              <a:t>residence</a:t>
            </a:r>
            <a:r>
              <a:rPr lang="pl-PL" dirty="0" smtClean="0"/>
              <a:t> of </a:t>
            </a:r>
            <a:r>
              <a:rPr lang="pl-PL" dirty="0" err="1" smtClean="0"/>
              <a:t>Queen</a:t>
            </a:r>
            <a:r>
              <a:rPr lang="pl-PL" dirty="0" smtClean="0"/>
              <a:t> Elizabeth II. </a:t>
            </a:r>
            <a:r>
              <a:rPr lang="pl-PL" dirty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held</a:t>
            </a:r>
            <a:r>
              <a:rPr lang="pl-PL" dirty="0" smtClean="0"/>
              <a:t> a lot of party. 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097">
            <a:off x="830174" y="2753836"/>
            <a:ext cx="4463819" cy="3347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919">
            <a:off x="3628569" y="3583203"/>
            <a:ext cx="3768080" cy="2826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925">
            <a:off x="4667896" y="2960732"/>
            <a:ext cx="3912096" cy="2934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435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Kensington</a:t>
            </a:r>
            <a:r>
              <a:rPr lang="pl-PL" dirty="0"/>
              <a:t> </a:t>
            </a:r>
            <a:r>
              <a:rPr lang="pl-PL" dirty="0" err="1" smtClean="0"/>
              <a:t>palace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r>
              <a:rPr lang="pl-PL" dirty="0"/>
              <a:t>P</a:t>
            </a:r>
            <a:r>
              <a:rPr lang="pl-PL" dirty="0" smtClean="0"/>
              <a:t>rince </a:t>
            </a:r>
            <a:r>
              <a:rPr lang="pl-PL" dirty="0" smtClean="0"/>
              <a:t>Wiliam and </a:t>
            </a:r>
            <a:r>
              <a:rPr lang="pl-PL" dirty="0" err="1"/>
              <a:t>P</a:t>
            </a:r>
            <a:r>
              <a:rPr lang="pl-PL" dirty="0" err="1" smtClean="0"/>
              <a:t>rincess</a:t>
            </a:r>
            <a:r>
              <a:rPr lang="pl-PL" dirty="0" smtClean="0"/>
              <a:t> </a:t>
            </a:r>
            <a:r>
              <a:rPr lang="pl-PL" dirty="0" err="1" smtClean="0"/>
              <a:t>Kate</a:t>
            </a:r>
            <a:r>
              <a:rPr lang="pl-PL" dirty="0" smtClean="0"/>
              <a:t> live </a:t>
            </a:r>
            <a:r>
              <a:rPr lang="pl-PL" dirty="0" err="1" smtClean="0"/>
              <a:t>there</a:t>
            </a:r>
            <a:r>
              <a:rPr lang="pl-PL" dirty="0" smtClean="0"/>
              <a:t>. </a:t>
            </a:r>
            <a:r>
              <a:rPr lang="pl-PL" dirty="0" smtClean="0"/>
              <a:t>Garden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most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smtClean="0"/>
              <a:t>garden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never</a:t>
            </a:r>
            <a:r>
              <a:rPr lang="pl-PL" dirty="0" smtClean="0"/>
              <a:t> </a:t>
            </a:r>
            <a:r>
              <a:rPr lang="pl-PL" dirty="0" err="1" smtClean="0"/>
              <a:t>seen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28053" cy="2646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6" y="3279790"/>
            <a:ext cx="4274030" cy="2871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9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Thatched</a:t>
            </a:r>
            <a:r>
              <a:rPr lang="pl-PL" dirty="0"/>
              <a:t> House Lodge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Thatched House Lodge is a royal residence located in London. It was built in 1673 and less than 100 years later it was given its present appearance. It is a very characteristic building due to the fact that it is thatched, hence its name.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483021" cy="2801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03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err="1"/>
              <a:t>Llwynywormwood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/>
              <a:t>From </a:t>
            </a:r>
            <a:r>
              <a:rPr lang="pl-PL" dirty="0" smtClean="0"/>
              <a:t>2007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private</a:t>
            </a:r>
            <a:r>
              <a:rPr lang="pl-PL" dirty="0" smtClean="0"/>
              <a:t> </a:t>
            </a:r>
            <a:r>
              <a:rPr lang="pl-PL" dirty="0" err="1" smtClean="0"/>
              <a:t>residence</a:t>
            </a:r>
            <a:r>
              <a:rPr lang="pl-PL" dirty="0" smtClean="0"/>
              <a:t> of </a:t>
            </a:r>
            <a:r>
              <a:rPr lang="pl-PL" dirty="0" err="1" smtClean="0"/>
              <a:t>prince</a:t>
            </a:r>
            <a:r>
              <a:rPr lang="pl-PL" dirty="0" smtClean="0"/>
              <a:t> Charles and </a:t>
            </a:r>
            <a:r>
              <a:rPr lang="pl-PL" dirty="0" err="1" smtClean="0"/>
              <a:t>princess</a:t>
            </a:r>
            <a:r>
              <a:rPr lang="pl-PL" dirty="0"/>
              <a:t> </a:t>
            </a:r>
            <a:r>
              <a:rPr lang="pl-PL" dirty="0" smtClean="0"/>
              <a:t>Kamila. </a:t>
            </a:r>
            <a:r>
              <a:rPr lang="en-US" dirty="0"/>
              <a:t>two cottages next to the main residence can be rented while the prince is absent.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815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3"/>
            <a:ext cx="5657850" cy="3381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941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Clarence House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special</a:t>
            </a:r>
            <a:r>
              <a:rPr lang="pl-PL" dirty="0" smtClean="0"/>
              <a:t>. </a:t>
            </a:r>
            <a:r>
              <a:rPr lang="pl-PL" dirty="0"/>
              <a:t>D</a:t>
            </a:r>
            <a:r>
              <a:rPr lang="en-US" dirty="0" err="1" smtClean="0"/>
              <a:t>uring</a:t>
            </a:r>
            <a:r>
              <a:rPr lang="en-US" dirty="0" smtClean="0"/>
              <a:t> </a:t>
            </a:r>
            <a:r>
              <a:rPr lang="pl-PL" dirty="0" smtClean="0"/>
              <a:t>the </a:t>
            </a:r>
            <a:r>
              <a:rPr lang="en-US" dirty="0" smtClean="0"/>
              <a:t>World </a:t>
            </a:r>
            <a:r>
              <a:rPr lang="en-US" dirty="0"/>
              <a:t>War II </a:t>
            </a:r>
            <a:r>
              <a:rPr lang="pl-PL" dirty="0" err="1" smtClean="0"/>
              <a:t>it</a:t>
            </a:r>
            <a:r>
              <a:rPr lang="en-US" dirty="0" smtClean="0"/>
              <a:t> </a:t>
            </a:r>
            <a:r>
              <a:rPr lang="en-US" dirty="0"/>
              <a:t>served as a hospital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Now</a:t>
            </a:r>
            <a:r>
              <a:rPr lang="pl-PL" dirty="0" smtClean="0"/>
              <a:t>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p</a:t>
            </a:r>
            <a:r>
              <a:rPr lang="en-US" dirty="0" err="1" smtClean="0"/>
              <a:t>rince</a:t>
            </a:r>
            <a:r>
              <a:rPr lang="en-US" dirty="0" smtClean="0"/>
              <a:t> </a:t>
            </a:r>
            <a:r>
              <a:rPr lang="en-US" dirty="0"/>
              <a:t>Charles lives with his </a:t>
            </a:r>
            <a:r>
              <a:rPr lang="en-US" dirty="0" smtClean="0"/>
              <a:t>family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5721"/>
            <a:ext cx="6096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24" y="3933056"/>
            <a:ext cx="2106867" cy="2045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23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</TotalTime>
  <Words>329</Words>
  <Application>Microsoft Office PowerPoint</Application>
  <PresentationFormat>Pokaz na ekranie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Apteka</vt:lpstr>
      <vt:lpstr>Elizabeth II Homes</vt:lpstr>
      <vt:lpstr>Buckingham palace</vt:lpstr>
      <vt:lpstr>Windsor Castle</vt:lpstr>
      <vt:lpstr>Holyroodhouse palace</vt:lpstr>
      <vt:lpstr>Balmoral castle</vt:lpstr>
      <vt:lpstr>Kensington palace</vt:lpstr>
      <vt:lpstr>Thatched House Lodge </vt:lpstr>
      <vt:lpstr> Llwynywormwood</vt:lpstr>
      <vt:lpstr>Clarence House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II Homes</dc:title>
  <dc:creator>Tosia i Frodo</dc:creator>
  <cp:lastModifiedBy>X</cp:lastModifiedBy>
  <cp:revision>9</cp:revision>
  <dcterms:created xsi:type="dcterms:W3CDTF">2018-01-30T21:19:32Z</dcterms:created>
  <dcterms:modified xsi:type="dcterms:W3CDTF">2018-02-19T17:31:00Z</dcterms:modified>
</cp:coreProperties>
</file>