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65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2661881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google.pl/imgres?imgurl=https://static.independent.co.uk/s3fs-public/styles/article_small/public/thumbnails/image/2016/04/21/16/2000-buckingham-palace.jpg&amp;imgrefurl=http://www.independent.co.uk/news/uk/crime/anjem-choudary-buckingham-palace-mosque-proposal-the-queen-royal-family-islamic-place-of-worship-a7193971.html&amp;docid=rokJDO2OHzBUOM&amp;tbnid=R4eDFm6uwFVraM:&amp;vet=10ahUKEwi4rOX9hYzZAhWFdCwKHUbdDZYQMwhHKA4wDg..i&amp;w=620&amp;h=332&amp;bih=953&amp;biw=1095&amp;q=palace%20buckingham&amp;ved=0ahUKEwi4rOX9hYzZAhWFdCwKHUbdDZYQMwhHKA4wDg&amp;iact=mrc&amp;uact=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dirty="0"/>
              <a:t>        The </a:t>
            </a:r>
            <a:r>
              <a:rPr lang="pl" dirty="0" smtClean="0"/>
              <a:t>Queen’s homes</a:t>
            </a:r>
            <a:endParaRPr dirty="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4216050" y="44063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ctrTitle"/>
          </p:nvPr>
        </p:nvSpPr>
        <p:spPr>
          <a:xfrm>
            <a:off x="311708" y="-58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6000" dirty="0"/>
              <a:t>B</a:t>
            </a:r>
            <a:r>
              <a:rPr lang="pl" sz="6000" dirty="0" smtClean="0"/>
              <a:t>uckingham</a:t>
            </a:r>
            <a:r>
              <a:rPr lang="pl" dirty="0" smtClean="0"/>
              <a:t> Pa;ace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61" name="Shape 61"/>
          <p:cNvSpPr txBox="1">
            <a:spLocks noGrp="1"/>
          </p:cNvSpPr>
          <p:nvPr>
            <p:ph type="subTitle" idx="1"/>
          </p:nvPr>
        </p:nvSpPr>
        <p:spPr>
          <a:xfrm>
            <a:off x="311700" y="8958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>
                <a:solidFill>
                  <a:schemeClr val="dk1"/>
                </a:solidFill>
              </a:rPr>
              <a:t>P</a:t>
            </a:r>
            <a:r>
              <a:rPr lang="pl" sz="2400" b="1" dirty="0" smtClean="0">
                <a:solidFill>
                  <a:schemeClr val="dk1"/>
                </a:solidFill>
              </a:rPr>
              <a:t>alace </a:t>
            </a:r>
            <a:r>
              <a:rPr lang="pl" sz="2400" b="1" dirty="0">
                <a:solidFill>
                  <a:schemeClr val="dk1"/>
                </a:solidFill>
              </a:rPr>
              <a:t>buckingham is </a:t>
            </a:r>
            <a:r>
              <a:rPr lang="pl" sz="2400" b="1" dirty="0" smtClean="0">
                <a:solidFill>
                  <a:schemeClr val="dk1"/>
                </a:solidFill>
              </a:rPr>
              <a:t>Queen’s </a:t>
            </a:r>
            <a:r>
              <a:rPr lang="pl" sz="2400" b="1" dirty="0">
                <a:solidFill>
                  <a:schemeClr val="dk1"/>
                </a:solidFill>
              </a:rPr>
              <a:t>favourite palace . </a:t>
            </a:r>
            <a:endParaRPr lang="pl" sz="2400" b="1" dirty="0" smtClean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pl" sz="2400" b="1" dirty="0" smtClean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 smtClean="0">
                <a:solidFill>
                  <a:schemeClr val="dk1"/>
                </a:solidFill>
              </a:rPr>
              <a:t>It is in London</a:t>
            </a:r>
            <a:r>
              <a:rPr lang="pl" sz="2400" b="1" dirty="0" smtClean="0">
                <a:solidFill>
                  <a:schemeClr val="dk1"/>
                </a:solidFill>
              </a:rPr>
              <a:t>. </a:t>
            </a:r>
            <a:r>
              <a:rPr lang="pl" sz="2400" b="1" dirty="0">
                <a:solidFill>
                  <a:schemeClr val="dk1"/>
                </a:solidFill>
              </a:rPr>
              <a:t>Buckingham Palace has 775 rooms. These include 19 </a:t>
            </a:r>
            <a:r>
              <a:rPr lang="pl" sz="2400" b="1" dirty="0" smtClean="0">
                <a:solidFill>
                  <a:schemeClr val="dk1"/>
                </a:solidFill>
              </a:rPr>
              <a:t>state </a:t>
            </a:r>
            <a:r>
              <a:rPr lang="pl" sz="2400" b="1" dirty="0">
                <a:solidFill>
                  <a:schemeClr val="dk1"/>
                </a:solidFill>
              </a:rPr>
              <a:t>rooms, 52 Royal and guest bedrooms, 188 staff bedrooms, 92 offices and 78 bathrooms . </a:t>
            </a:r>
            <a:r>
              <a:rPr lang="pl" sz="2400" b="1" dirty="0" smtClean="0">
                <a:solidFill>
                  <a:schemeClr val="dk1"/>
                </a:solidFill>
              </a:rPr>
              <a:t>Since</a:t>
            </a:r>
            <a:r>
              <a:rPr lang="pl" sz="2400" b="1" dirty="0" smtClean="0">
                <a:solidFill>
                  <a:schemeClr val="dk1"/>
                </a:solidFill>
              </a:rPr>
              <a:t> </a:t>
            </a:r>
            <a:r>
              <a:rPr lang="pl" sz="2400" b="1" dirty="0">
                <a:solidFill>
                  <a:schemeClr val="dk1"/>
                </a:solidFill>
              </a:rPr>
              <a:t>1992 </a:t>
            </a:r>
            <a:r>
              <a:rPr lang="pl" sz="2400" b="1" dirty="0" smtClean="0">
                <a:solidFill>
                  <a:schemeClr val="dk1"/>
                </a:solidFill>
              </a:rPr>
              <a:t>tourists can</a:t>
            </a:r>
            <a:r>
              <a:rPr lang="pl" sz="2400" b="1" dirty="0" smtClean="0">
                <a:solidFill>
                  <a:schemeClr val="dk1"/>
                </a:solidFill>
              </a:rPr>
              <a:t> </a:t>
            </a:r>
            <a:r>
              <a:rPr lang="pl" sz="2400" b="1" dirty="0">
                <a:solidFill>
                  <a:schemeClr val="dk1"/>
                </a:solidFill>
              </a:rPr>
              <a:t>go to palace ( but only when Queen is </a:t>
            </a:r>
            <a:r>
              <a:rPr lang="pl" sz="2400" b="1" dirty="0" smtClean="0">
                <a:solidFill>
                  <a:schemeClr val="dk1"/>
                </a:solidFill>
              </a:rPr>
              <a:t>out</a:t>
            </a:r>
            <a:r>
              <a:rPr lang="pl" sz="2400" b="1" dirty="0" smtClean="0">
                <a:solidFill>
                  <a:schemeClr val="dk1"/>
                </a:solidFill>
              </a:rPr>
              <a:t> </a:t>
            </a:r>
            <a:r>
              <a:rPr lang="pl" sz="2400" b="1" dirty="0">
                <a:solidFill>
                  <a:schemeClr val="dk1"/>
                </a:solidFill>
              </a:rPr>
              <a:t>) </a:t>
            </a:r>
            <a:endParaRPr lang="pl" sz="2400" b="1" dirty="0" smtClean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 smtClean="0">
                <a:solidFill>
                  <a:schemeClr val="dk1"/>
                </a:solidFill>
              </a:rPr>
              <a:t>More </a:t>
            </a:r>
            <a:r>
              <a:rPr lang="pl" sz="2400" b="1" dirty="0">
                <a:solidFill>
                  <a:schemeClr val="dk1"/>
                </a:solidFill>
              </a:rPr>
              <a:t>than 50,000 people visit the Palace each year !  </a:t>
            </a:r>
            <a:endParaRPr lang="pl" sz="2400" b="1" dirty="0" smtClean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 smtClean="0">
                <a:solidFill>
                  <a:schemeClr val="dk1"/>
                </a:solidFill>
              </a:rPr>
              <a:t>The </a:t>
            </a:r>
            <a:r>
              <a:rPr lang="pl" sz="2400" b="1" dirty="0">
                <a:solidFill>
                  <a:schemeClr val="dk1"/>
                </a:solidFill>
              </a:rPr>
              <a:t>building is 108 metres long and 24 metres high .</a:t>
            </a:r>
            <a:endParaRPr sz="2400" b="1" dirty="0">
              <a:solidFill>
                <a:schemeClr val="dk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l" sz="1000" dirty="0"/>
              <a:t>palace buckingham</a:t>
            </a:r>
            <a:endParaRPr sz="1000" dirty="0"/>
          </a:p>
        </p:txBody>
      </p:sp>
      <p:pic>
        <p:nvPicPr>
          <p:cNvPr id="68" name="Shape 68" descr="Znalezione obrazy dla zapytania palace buckingham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6325" y="273504"/>
            <a:ext cx="8296475" cy="305625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827584" y="1347614"/>
            <a:ext cx="7107102" cy="3732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100" u="sng">
              <a:solidFill>
                <a:schemeClr val="hlink"/>
              </a:solidFill>
              <a:hlinkClick r:id="rId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-474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6000" b="1" dirty="0"/>
              <a:t>     </a:t>
            </a:r>
            <a:r>
              <a:rPr lang="pl" sz="6000" b="1" dirty="0" smtClean="0"/>
              <a:t>Windsor </a:t>
            </a:r>
            <a:r>
              <a:rPr lang="pl" sz="6000" b="1" dirty="0"/>
              <a:t>castle</a:t>
            </a:r>
            <a:endParaRPr sz="6000" b="1"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dirty="0"/>
              <a:t> .</a:t>
            </a:r>
            <a:endParaRPr dirty="0"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79200" y="13382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W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indsor </a:t>
            </a: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castle 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was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built 1070 - 1086  by Jeffry Wyatville . 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The </a:t>
            </a: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building is england 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residence.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W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indsor </a:t>
            </a: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castle 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has </a:t>
            </a: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1 milion tourists per </a:t>
            </a: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year.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Windsor </a:t>
            </a:r>
            <a:r>
              <a:rPr lang="pl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castle is 2nd Queen favourite castle .</a:t>
            </a:r>
            <a:endParaRPr sz="24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456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dirty="0"/>
              <a:t>W</a:t>
            </a:r>
            <a:r>
              <a:rPr lang="pl" dirty="0" smtClean="0"/>
              <a:t>indsor </a:t>
            </a:r>
            <a:r>
              <a:rPr lang="pl" dirty="0"/>
              <a:t>castle</a:t>
            </a:r>
            <a:endParaRPr dirty="0"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82" name="Shape 82" descr="Zamek Windsor – strona wschodni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5775" y="602375"/>
            <a:ext cx="5784300" cy="3832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277100" y="36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6000" b="1"/>
              <a:t>    Clarence House</a:t>
            </a:r>
            <a:endParaRPr sz="6000"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 flipH="1">
            <a:off x="560725" y="1336050"/>
            <a:ext cx="7801800" cy="357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>
                <a:solidFill>
                  <a:schemeClr val="dk1"/>
                </a:solidFill>
              </a:rPr>
              <a:t>Clarence House </a:t>
            </a:r>
            <a:r>
              <a:rPr lang="pl" sz="2400" b="1" dirty="0" smtClean="0">
                <a:solidFill>
                  <a:schemeClr val="dk1"/>
                </a:solidFill>
              </a:rPr>
              <a:t>was</a:t>
            </a:r>
            <a:r>
              <a:rPr lang="pl" sz="2400" b="1" dirty="0" smtClean="0">
                <a:solidFill>
                  <a:schemeClr val="dk1"/>
                </a:solidFill>
              </a:rPr>
              <a:t> </a:t>
            </a:r>
            <a:r>
              <a:rPr lang="pl" sz="2400" b="1" dirty="0">
                <a:solidFill>
                  <a:schemeClr val="dk1"/>
                </a:solidFill>
              </a:rPr>
              <a:t>built in 1825-1827 by John Nash for prince Clarence </a:t>
            </a:r>
            <a:r>
              <a:rPr lang="pl" sz="2400" b="1" dirty="0" smtClean="0">
                <a:solidFill>
                  <a:schemeClr val="dk1"/>
                </a:solidFill>
              </a:rPr>
              <a:t>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 smtClean="0">
                <a:solidFill>
                  <a:schemeClr val="dk1"/>
                </a:solidFill>
              </a:rPr>
              <a:t>Clarence house is a </a:t>
            </a:r>
            <a:r>
              <a:rPr lang="pl" sz="2400" b="1" dirty="0">
                <a:solidFill>
                  <a:schemeClr val="dk1"/>
                </a:solidFill>
              </a:rPr>
              <a:t>residence </a:t>
            </a:r>
            <a:r>
              <a:rPr lang="pl" sz="2400" b="1" dirty="0" smtClean="0">
                <a:solidFill>
                  <a:schemeClr val="dk1"/>
                </a:solidFill>
              </a:rPr>
              <a:t>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b="1" dirty="0" smtClean="0">
                <a:solidFill>
                  <a:schemeClr val="dk1"/>
                </a:solidFill>
              </a:rPr>
              <a:t>It is </a:t>
            </a:r>
            <a:r>
              <a:rPr lang="pl" sz="2400" b="1" dirty="0" smtClean="0">
                <a:solidFill>
                  <a:schemeClr val="dk1"/>
                </a:solidFill>
              </a:rPr>
              <a:t>familiar </a:t>
            </a:r>
            <a:r>
              <a:rPr lang="pl" sz="2400" b="1" dirty="0">
                <a:solidFill>
                  <a:schemeClr val="dk1"/>
                </a:solidFill>
              </a:rPr>
              <a:t>to house but its bigger                                     </a:t>
            </a:r>
            <a:endParaRPr sz="2400" b="1" dirty="0">
              <a:solidFill>
                <a:schemeClr val="dk1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 flipH="1">
            <a:off x="5129650" y="4568875"/>
            <a:ext cx="3702600" cy="5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pl"/>
              <a:t>Clarence house</a:t>
            </a:r>
            <a:endParaRPr/>
          </a:p>
        </p:txBody>
      </p:sp>
      <p:pic>
        <p:nvPicPr>
          <p:cNvPr id="95" name="Shape 95" descr="Clarence House w Londynie - rezydencja królewska księcia Karola" title="Clarence House w Londynie - rezydencja królewska księcia Karola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9900" y="506250"/>
            <a:ext cx="5289175" cy="39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dirty="0"/>
              <a:t>M</a:t>
            </a:r>
            <a:r>
              <a:rPr lang="pl" dirty="0" smtClean="0"/>
              <a:t>ade by Tomasz Łaskawiec </a:t>
            </a:r>
            <a:endParaRPr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" dirty="0"/>
              <a:t>T</a:t>
            </a:r>
            <a:r>
              <a:rPr lang="pl" smtClean="0"/>
              <a:t>hanks </a:t>
            </a:r>
            <a:r>
              <a:rPr lang="pl" dirty="0"/>
              <a:t>for watching !</a:t>
            </a:r>
            <a:endParaRPr dirty="0"/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700" y="16024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02" name="Shape 102" descr="Podobny obraz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38150" y="69225"/>
            <a:ext cx="3923197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 descr="Podobny obraz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797">
            <a:off x="5226575" y="389650"/>
            <a:ext cx="1827600" cy="182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Pokaz na ekranie (16:9)</PresentationFormat>
  <Paragraphs>31</Paragraphs>
  <Slides>8</Slides>
  <Notes>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Simple Light</vt:lpstr>
      <vt:lpstr>        The Queen’s homes</vt:lpstr>
      <vt:lpstr>Buckingham Pa;ace </vt:lpstr>
      <vt:lpstr>Prezentacja programu PowerPoint</vt:lpstr>
      <vt:lpstr>     Windsor castle  .</vt:lpstr>
      <vt:lpstr>Windsor castle</vt:lpstr>
      <vt:lpstr>    Clarence House</vt:lpstr>
      <vt:lpstr> </vt:lpstr>
      <vt:lpstr>Made by Tomasz Łaskawiec  Thanks for watching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The Queen’s homes</dc:title>
  <cp:lastModifiedBy>X</cp:lastModifiedBy>
  <cp:revision>1</cp:revision>
  <dcterms:modified xsi:type="dcterms:W3CDTF">2018-02-19T18:52:19Z</dcterms:modified>
</cp:coreProperties>
</file>