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94660"/>
  </p:normalViewPr>
  <p:slideViewPr>
    <p:cSldViewPr>
      <p:cViewPr varScale="1">
        <p:scale>
          <a:sx n="87" d="100"/>
          <a:sy n="87" d="100"/>
        </p:scale>
        <p:origin x="-13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7BCAC86-C921-4142-BDCB-4B5CEEE4A979}" type="datetimeFigureOut">
              <a:rPr lang="pl-PL" smtClean="0"/>
              <a:t>2018-02-19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F159AFC-13B1-4747-B666-97D2975B2CF5}" type="slidenum">
              <a:rPr lang="pl-PL" smtClean="0"/>
              <a:t>‹#›</a:t>
            </a:fld>
            <a:endParaRPr lang="pl-PL"/>
          </a:p>
        </p:txBody>
      </p:sp>
    </p:spTree>
    <p:extLst>
      <p:ext uri="{BB962C8B-B14F-4D97-AF65-F5344CB8AC3E}">
        <p14:creationId xmlns:p14="http://schemas.microsoft.com/office/powerpoint/2010/main" val="242427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7BCAC86-C921-4142-BDCB-4B5CEEE4A979}" type="datetimeFigureOut">
              <a:rPr lang="pl-PL" smtClean="0"/>
              <a:t>2018-02-19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F159AFC-13B1-4747-B666-97D2975B2CF5}" type="slidenum">
              <a:rPr lang="pl-PL" smtClean="0"/>
              <a:t>‹#›</a:t>
            </a:fld>
            <a:endParaRPr lang="pl-PL"/>
          </a:p>
        </p:txBody>
      </p:sp>
    </p:spTree>
    <p:extLst>
      <p:ext uri="{BB962C8B-B14F-4D97-AF65-F5344CB8AC3E}">
        <p14:creationId xmlns:p14="http://schemas.microsoft.com/office/powerpoint/2010/main" val="138200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7BCAC86-C921-4142-BDCB-4B5CEEE4A979}" type="datetimeFigureOut">
              <a:rPr lang="pl-PL" smtClean="0"/>
              <a:t>2018-02-19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F159AFC-13B1-4747-B666-97D2975B2CF5}" type="slidenum">
              <a:rPr lang="pl-PL" smtClean="0"/>
              <a:t>‹#›</a:t>
            </a:fld>
            <a:endParaRPr lang="pl-PL"/>
          </a:p>
        </p:txBody>
      </p:sp>
    </p:spTree>
    <p:extLst>
      <p:ext uri="{BB962C8B-B14F-4D97-AF65-F5344CB8AC3E}">
        <p14:creationId xmlns:p14="http://schemas.microsoft.com/office/powerpoint/2010/main" val="7671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7BCAC86-C921-4142-BDCB-4B5CEEE4A979}" type="datetimeFigureOut">
              <a:rPr lang="pl-PL" smtClean="0"/>
              <a:t>2018-02-19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F159AFC-13B1-4747-B666-97D2975B2CF5}" type="slidenum">
              <a:rPr lang="pl-PL" smtClean="0"/>
              <a:t>‹#›</a:t>
            </a:fld>
            <a:endParaRPr lang="pl-PL"/>
          </a:p>
        </p:txBody>
      </p:sp>
    </p:spTree>
    <p:extLst>
      <p:ext uri="{BB962C8B-B14F-4D97-AF65-F5344CB8AC3E}">
        <p14:creationId xmlns:p14="http://schemas.microsoft.com/office/powerpoint/2010/main" val="365980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7BCAC86-C921-4142-BDCB-4B5CEEE4A979}" type="datetimeFigureOut">
              <a:rPr lang="pl-PL" smtClean="0"/>
              <a:t>2018-02-19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F159AFC-13B1-4747-B666-97D2975B2CF5}" type="slidenum">
              <a:rPr lang="pl-PL" smtClean="0"/>
              <a:t>‹#›</a:t>
            </a:fld>
            <a:endParaRPr lang="pl-PL"/>
          </a:p>
        </p:txBody>
      </p:sp>
    </p:spTree>
    <p:extLst>
      <p:ext uri="{BB962C8B-B14F-4D97-AF65-F5344CB8AC3E}">
        <p14:creationId xmlns:p14="http://schemas.microsoft.com/office/powerpoint/2010/main" val="198721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7BCAC86-C921-4142-BDCB-4B5CEEE4A979}" type="datetimeFigureOut">
              <a:rPr lang="pl-PL" smtClean="0"/>
              <a:t>2018-02-19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F159AFC-13B1-4747-B666-97D2975B2CF5}" type="slidenum">
              <a:rPr lang="pl-PL" smtClean="0"/>
              <a:t>‹#›</a:t>
            </a:fld>
            <a:endParaRPr lang="pl-PL"/>
          </a:p>
        </p:txBody>
      </p:sp>
    </p:spTree>
    <p:extLst>
      <p:ext uri="{BB962C8B-B14F-4D97-AF65-F5344CB8AC3E}">
        <p14:creationId xmlns:p14="http://schemas.microsoft.com/office/powerpoint/2010/main" val="170010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7BCAC86-C921-4142-BDCB-4B5CEEE4A979}" type="datetimeFigureOut">
              <a:rPr lang="pl-PL" smtClean="0"/>
              <a:t>2018-02-19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F159AFC-13B1-4747-B666-97D2975B2CF5}" type="slidenum">
              <a:rPr lang="pl-PL" smtClean="0"/>
              <a:t>‹#›</a:t>
            </a:fld>
            <a:endParaRPr lang="pl-PL"/>
          </a:p>
        </p:txBody>
      </p:sp>
    </p:spTree>
    <p:extLst>
      <p:ext uri="{BB962C8B-B14F-4D97-AF65-F5344CB8AC3E}">
        <p14:creationId xmlns:p14="http://schemas.microsoft.com/office/powerpoint/2010/main" val="349030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7BCAC86-C921-4142-BDCB-4B5CEEE4A979}" type="datetimeFigureOut">
              <a:rPr lang="pl-PL" smtClean="0"/>
              <a:t>2018-02-19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F159AFC-13B1-4747-B666-97D2975B2CF5}" type="slidenum">
              <a:rPr lang="pl-PL" smtClean="0"/>
              <a:t>‹#›</a:t>
            </a:fld>
            <a:endParaRPr lang="pl-PL"/>
          </a:p>
        </p:txBody>
      </p:sp>
    </p:spTree>
    <p:extLst>
      <p:ext uri="{BB962C8B-B14F-4D97-AF65-F5344CB8AC3E}">
        <p14:creationId xmlns:p14="http://schemas.microsoft.com/office/powerpoint/2010/main" val="345449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7BCAC86-C921-4142-BDCB-4B5CEEE4A979}" type="datetimeFigureOut">
              <a:rPr lang="pl-PL" smtClean="0"/>
              <a:t>2018-02-19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F159AFC-13B1-4747-B666-97D2975B2CF5}" type="slidenum">
              <a:rPr lang="pl-PL" smtClean="0"/>
              <a:t>‹#›</a:t>
            </a:fld>
            <a:endParaRPr lang="pl-PL"/>
          </a:p>
        </p:txBody>
      </p:sp>
    </p:spTree>
    <p:extLst>
      <p:ext uri="{BB962C8B-B14F-4D97-AF65-F5344CB8AC3E}">
        <p14:creationId xmlns:p14="http://schemas.microsoft.com/office/powerpoint/2010/main" val="6696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7BCAC86-C921-4142-BDCB-4B5CEEE4A979}" type="datetimeFigureOut">
              <a:rPr lang="pl-PL" smtClean="0"/>
              <a:t>2018-02-19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F159AFC-13B1-4747-B666-97D2975B2CF5}" type="slidenum">
              <a:rPr lang="pl-PL" smtClean="0"/>
              <a:t>‹#›</a:t>
            </a:fld>
            <a:endParaRPr lang="pl-PL"/>
          </a:p>
        </p:txBody>
      </p:sp>
    </p:spTree>
    <p:extLst>
      <p:ext uri="{BB962C8B-B14F-4D97-AF65-F5344CB8AC3E}">
        <p14:creationId xmlns:p14="http://schemas.microsoft.com/office/powerpoint/2010/main" val="116922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7BCAC86-C921-4142-BDCB-4B5CEEE4A979}" type="datetimeFigureOut">
              <a:rPr lang="pl-PL" smtClean="0"/>
              <a:t>2018-02-19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F159AFC-13B1-4747-B666-97D2975B2CF5}" type="slidenum">
              <a:rPr lang="pl-PL" smtClean="0"/>
              <a:t>‹#›</a:t>
            </a:fld>
            <a:endParaRPr lang="pl-PL"/>
          </a:p>
        </p:txBody>
      </p:sp>
    </p:spTree>
    <p:extLst>
      <p:ext uri="{BB962C8B-B14F-4D97-AF65-F5344CB8AC3E}">
        <p14:creationId xmlns:p14="http://schemas.microsoft.com/office/powerpoint/2010/main" val="221275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CAC86-C921-4142-BDCB-4B5CEEE4A979}" type="datetimeFigureOut">
              <a:rPr lang="pl-PL" smtClean="0"/>
              <a:t>2018-02-19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159AFC-13B1-4747-B666-97D2975B2CF5}" type="slidenum">
              <a:rPr lang="pl-PL" smtClean="0"/>
              <a:t>‹#›</a:t>
            </a:fld>
            <a:endParaRPr lang="pl-PL"/>
          </a:p>
        </p:txBody>
      </p:sp>
    </p:spTree>
    <p:extLst>
      <p:ext uri="{BB962C8B-B14F-4D97-AF65-F5344CB8AC3E}">
        <p14:creationId xmlns:p14="http://schemas.microsoft.com/office/powerpoint/2010/main" val="2429935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404665"/>
            <a:ext cx="7772400" cy="1368151"/>
          </a:xfrm>
        </p:spPr>
        <p:txBody>
          <a:bodyPr/>
          <a:lstStyle/>
          <a:p>
            <a:r>
              <a:rPr lang="pl-PL" dirty="0" smtClean="0">
                <a:solidFill>
                  <a:srgbClr val="FF0000"/>
                </a:solidFill>
              </a:rPr>
              <a:t>The </a:t>
            </a:r>
            <a:r>
              <a:rPr lang="pl-PL" dirty="0" err="1" smtClean="0">
                <a:solidFill>
                  <a:srgbClr val="FF0000"/>
                </a:solidFill>
              </a:rPr>
              <a:t>Queen’s</a:t>
            </a:r>
            <a:r>
              <a:rPr lang="pl-PL" dirty="0" smtClean="0">
                <a:solidFill>
                  <a:srgbClr val="FF0000"/>
                </a:solidFill>
              </a:rPr>
              <a:t> </a:t>
            </a:r>
            <a:r>
              <a:rPr lang="pl-PL" dirty="0" smtClean="0">
                <a:solidFill>
                  <a:srgbClr val="FF0000"/>
                </a:solidFill>
              </a:rPr>
              <a:t>Homes</a:t>
            </a:r>
            <a:endParaRPr lang="pl-PL" dirty="0">
              <a:solidFill>
                <a:srgbClr val="FF0000"/>
              </a:solidFill>
            </a:endParaRPr>
          </a:p>
        </p:txBody>
      </p:sp>
      <p:sp>
        <p:nvSpPr>
          <p:cNvPr id="3" name="Podtytuł 2"/>
          <p:cNvSpPr>
            <a:spLocks noGrp="1"/>
          </p:cNvSpPr>
          <p:nvPr>
            <p:ph type="subTitle" idx="1"/>
          </p:nvPr>
        </p:nvSpPr>
        <p:spPr/>
        <p:txBody>
          <a:bodyPr/>
          <a:lstStyle/>
          <a:p>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662473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50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00"/>
                </a:solidFill>
              </a:rPr>
              <a:t>Buckingham </a:t>
            </a:r>
            <a:r>
              <a:rPr lang="pl-PL" dirty="0" smtClean="0">
                <a:solidFill>
                  <a:srgbClr val="FF0000"/>
                </a:solidFill>
              </a:rPr>
              <a:t>garden</a:t>
            </a:r>
            <a:endParaRPr lang="pl-PL" dirty="0">
              <a:solidFill>
                <a:srgbClr val="FF0000"/>
              </a:solidFill>
            </a:endParaRPr>
          </a:p>
        </p:txBody>
      </p:sp>
      <p:sp>
        <p:nvSpPr>
          <p:cNvPr id="3" name="Symbol zastępczy zawartości 2"/>
          <p:cNvSpPr>
            <a:spLocks noGrp="1"/>
          </p:cNvSpPr>
          <p:nvPr>
            <p:ph idx="1"/>
          </p:nvPr>
        </p:nvSpPr>
        <p:spPr/>
        <p:txBody>
          <a:bodyPr/>
          <a:lstStyle/>
          <a:p>
            <a:r>
              <a:rPr lang="en-US" dirty="0"/>
              <a:t>This is the </a:t>
            </a:r>
            <a:r>
              <a:rPr lang="pl-PL" dirty="0" err="1"/>
              <a:t>B</a:t>
            </a:r>
            <a:r>
              <a:rPr lang="en-US" dirty="0" err="1" smtClean="0"/>
              <a:t>uckingham</a:t>
            </a:r>
            <a:r>
              <a:rPr lang="en-US" dirty="0" smtClean="0"/>
              <a:t> </a:t>
            </a:r>
            <a:r>
              <a:rPr lang="en-US" dirty="0" smtClean="0"/>
              <a:t>garden</a:t>
            </a:r>
            <a:r>
              <a:rPr lang="pl-PL" dirty="0" smtClean="0"/>
              <a:t>!</a:t>
            </a: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78683"/>
            <a:ext cx="6336704" cy="399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83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00"/>
                </a:solidFill>
              </a:rPr>
              <a:t>S</a:t>
            </a:r>
            <a:r>
              <a:rPr lang="en-US" dirty="0" smtClean="0">
                <a:solidFill>
                  <a:srgbClr val="FF0000"/>
                </a:solidFill>
              </a:rPr>
              <a:t>table </a:t>
            </a:r>
            <a:r>
              <a:rPr lang="en-US" dirty="0">
                <a:solidFill>
                  <a:srgbClr val="FF0000"/>
                </a:solidFill>
              </a:rPr>
              <a:t>of </a:t>
            </a:r>
            <a:r>
              <a:rPr lang="pl-PL" dirty="0" smtClean="0">
                <a:solidFill>
                  <a:srgbClr val="FF0000"/>
                </a:solidFill>
              </a:rPr>
              <a:t>the Q</a:t>
            </a:r>
            <a:r>
              <a:rPr lang="en-US" dirty="0" err="1" smtClean="0">
                <a:solidFill>
                  <a:srgbClr val="FF0000"/>
                </a:solidFill>
              </a:rPr>
              <a:t>ueen</a:t>
            </a:r>
            <a:r>
              <a:rPr lang="en-US" dirty="0" smtClean="0">
                <a:solidFill>
                  <a:srgbClr val="FF0000"/>
                </a:solidFill>
              </a:rPr>
              <a:t> </a:t>
            </a:r>
            <a:r>
              <a:rPr lang="pl-PL" dirty="0" err="1">
                <a:solidFill>
                  <a:srgbClr val="FF0000"/>
                </a:solidFill>
              </a:rPr>
              <a:t>E</a:t>
            </a:r>
            <a:r>
              <a:rPr lang="en-US" dirty="0" err="1" smtClean="0">
                <a:solidFill>
                  <a:srgbClr val="FF0000"/>
                </a:solidFill>
              </a:rPr>
              <a:t>lizabeth</a:t>
            </a:r>
            <a:r>
              <a:rPr lang="en-US" dirty="0" smtClean="0">
                <a:solidFill>
                  <a:srgbClr val="FF0000"/>
                </a:solidFill>
              </a:rPr>
              <a:t> II</a:t>
            </a:r>
            <a:r>
              <a:rPr lang="pl-PL" dirty="0" smtClean="0">
                <a:solidFill>
                  <a:srgbClr val="FF0000"/>
                </a:solidFill>
              </a:rPr>
              <a:t>!</a:t>
            </a:r>
            <a:endParaRPr lang="pl-PL"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60768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45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rgbClr val="FF0000"/>
                </a:solidFill>
              </a:rPr>
              <a:t>Stable</a:t>
            </a:r>
            <a:endParaRPr lang="pl-PL" dirty="0">
              <a:solidFill>
                <a:srgbClr val="FF0000"/>
              </a:solidFill>
            </a:endParaRPr>
          </a:p>
        </p:txBody>
      </p:sp>
      <p:sp>
        <p:nvSpPr>
          <p:cNvPr id="3" name="Symbol zastępczy zawartości 2"/>
          <p:cNvSpPr>
            <a:spLocks noGrp="1"/>
          </p:cNvSpPr>
          <p:nvPr>
            <p:ph idx="1"/>
          </p:nvPr>
        </p:nvSpPr>
        <p:spPr/>
        <p:txBody>
          <a:bodyPr/>
          <a:lstStyle/>
          <a:p>
            <a:r>
              <a:rPr lang="en-US" dirty="0"/>
              <a:t>Queen Elizabeth II is a great lover of </a:t>
            </a:r>
            <a:r>
              <a:rPr lang="en-US" dirty="0" smtClean="0"/>
              <a:t>horses</a:t>
            </a:r>
            <a:r>
              <a:rPr lang="pl-PL" dirty="0" smtClean="0"/>
              <a:t>.</a:t>
            </a:r>
          </a:p>
          <a:p>
            <a:r>
              <a:rPr lang="en-US" dirty="0"/>
              <a:t>For a queen, horseback riding is natural - she learned it right after she began to walk. Her first horse was the Shetland pony, which she named Peggy. It was a gift from her grandfather, King George V, on the occasion of the fifth birthday.</a:t>
            </a:r>
            <a:endParaRPr lang="pl-PL" dirty="0"/>
          </a:p>
        </p:txBody>
      </p:sp>
    </p:spTree>
    <p:extLst>
      <p:ext uri="{BB962C8B-B14F-4D97-AF65-F5344CB8AC3E}">
        <p14:creationId xmlns:p14="http://schemas.microsoft.com/office/powerpoint/2010/main" val="3732566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00"/>
                </a:solidFill>
              </a:rPr>
              <a:t>D</a:t>
            </a:r>
            <a:r>
              <a:rPr lang="en-US" dirty="0" err="1" smtClean="0">
                <a:solidFill>
                  <a:srgbClr val="FF0000"/>
                </a:solidFill>
              </a:rPr>
              <a:t>ogs</a:t>
            </a:r>
            <a:r>
              <a:rPr lang="en-US" dirty="0" smtClean="0">
                <a:solidFill>
                  <a:srgbClr val="FF0000"/>
                </a:solidFill>
              </a:rPr>
              <a:t> </a:t>
            </a:r>
            <a:r>
              <a:rPr lang="en-US" dirty="0">
                <a:solidFill>
                  <a:srgbClr val="FF0000"/>
                </a:solidFill>
              </a:rPr>
              <a:t>of Queen Elizabeth II</a:t>
            </a:r>
            <a:endParaRPr lang="pl-PL" dirty="0">
              <a:solidFill>
                <a:srgbClr val="FF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700808"/>
            <a:ext cx="30632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745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solidFill>
                  <a:srgbClr val="FF0000"/>
                </a:solidFill>
              </a:rPr>
              <a:t>The </a:t>
            </a:r>
            <a:r>
              <a:rPr lang="pl-PL" dirty="0" err="1" smtClean="0">
                <a:solidFill>
                  <a:srgbClr val="FF0000"/>
                </a:solidFill>
              </a:rPr>
              <a:t>Queen</a:t>
            </a:r>
            <a:r>
              <a:rPr lang="en-US" dirty="0" smtClean="0">
                <a:solidFill>
                  <a:srgbClr val="FF0000"/>
                </a:solidFill>
              </a:rPr>
              <a:t> </a:t>
            </a:r>
            <a:r>
              <a:rPr lang="en-US" dirty="0">
                <a:solidFill>
                  <a:srgbClr val="FF0000"/>
                </a:solidFill>
              </a:rPr>
              <a:t>Elizabeth II </a:t>
            </a:r>
            <a:r>
              <a:rPr lang="en-US" dirty="0" smtClean="0">
                <a:solidFill>
                  <a:srgbClr val="FF0000"/>
                </a:solidFill>
              </a:rPr>
              <a:t>dogs</a:t>
            </a:r>
            <a:r>
              <a:rPr lang="pl-PL" dirty="0" smtClean="0">
                <a:solidFill>
                  <a:srgbClr val="FF0000"/>
                </a:solidFill>
              </a:rPr>
              <a:t>!</a:t>
            </a:r>
            <a:endParaRPr lang="pl-PL" dirty="0">
              <a:solidFill>
                <a:srgbClr val="FF0000"/>
              </a:solidFill>
            </a:endParaRPr>
          </a:p>
        </p:txBody>
      </p:sp>
      <p:sp>
        <p:nvSpPr>
          <p:cNvPr id="3" name="Symbol zastępczy zawartości 2"/>
          <p:cNvSpPr>
            <a:spLocks noGrp="1"/>
          </p:cNvSpPr>
          <p:nvPr>
            <p:ph idx="1"/>
          </p:nvPr>
        </p:nvSpPr>
        <p:spPr/>
        <p:txBody>
          <a:bodyPr/>
          <a:lstStyle/>
          <a:p>
            <a:r>
              <a:rPr lang="en-US" dirty="0" smtClean="0"/>
              <a:t>The </a:t>
            </a:r>
            <a:r>
              <a:rPr lang="en-US" dirty="0"/>
              <a:t>Corgi is a beloved dog </a:t>
            </a:r>
            <a:r>
              <a:rPr lang="en-US" dirty="0" smtClean="0"/>
              <a:t>breed</a:t>
            </a:r>
            <a:r>
              <a:rPr lang="pl-PL" dirty="0" smtClean="0"/>
              <a:t>!</a:t>
            </a:r>
          </a:p>
          <a:p>
            <a:r>
              <a:rPr lang="en-US" dirty="0"/>
              <a:t>Queen Elizabeth II created her own dog </a:t>
            </a:r>
            <a:r>
              <a:rPr lang="en-US" dirty="0" err="1" smtClean="0"/>
              <a:t>rase</a:t>
            </a:r>
            <a:r>
              <a:rPr lang="pl-PL" dirty="0" smtClean="0"/>
              <a:t>.</a:t>
            </a:r>
          </a:p>
          <a:p>
            <a:r>
              <a:rPr lang="en-US" dirty="0"/>
              <a:t>Queen Elizabeth II has her own private </a:t>
            </a:r>
            <a:r>
              <a:rPr lang="en-US" dirty="0" smtClean="0"/>
              <a:t>kennel</a:t>
            </a:r>
            <a:r>
              <a:rPr lang="pl-PL" dirty="0" smtClean="0"/>
              <a:t>.</a:t>
            </a:r>
            <a:endParaRPr lang="pl-PL" dirty="0"/>
          </a:p>
        </p:txBody>
      </p:sp>
    </p:spTree>
    <p:extLst>
      <p:ext uri="{BB962C8B-B14F-4D97-AF65-F5344CB8AC3E}">
        <p14:creationId xmlns:p14="http://schemas.microsoft.com/office/powerpoint/2010/main" val="156708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solidFill>
                  <a:srgbClr val="FF0000"/>
                </a:solidFill>
              </a:rPr>
              <a:t>T</a:t>
            </a:r>
            <a:r>
              <a:rPr lang="en-US" dirty="0" smtClean="0">
                <a:solidFill>
                  <a:srgbClr val="FF0000"/>
                </a:solidFill>
              </a:rPr>
              <a:t>he </a:t>
            </a:r>
            <a:r>
              <a:rPr lang="en-US" dirty="0">
                <a:solidFill>
                  <a:srgbClr val="FF0000"/>
                </a:solidFill>
              </a:rPr>
              <a:t>fire </a:t>
            </a:r>
            <a:r>
              <a:rPr lang="en-US" dirty="0" smtClean="0">
                <a:solidFill>
                  <a:srgbClr val="FF0000"/>
                </a:solidFill>
              </a:rPr>
              <a:t>at </a:t>
            </a:r>
            <a:r>
              <a:rPr lang="pl-PL" dirty="0" smtClean="0">
                <a:solidFill>
                  <a:srgbClr val="FF0000"/>
                </a:solidFill>
              </a:rPr>
              <a:t>Windsor</a:t>
            </a:r>
            <a:r>
              <a:rPr lang="en-US" dirty="0" smtClean="0">
                <a:solidFill>
                  <a:srgbClr val="FF0000"/>
                </a:solidFill>
              </a:rPr>
              <a:t> Palace</a:t>
            </a:r>
            <a:r>
              <a:rPr lang="pl-PL" dirty="0" smtClean="0">
                <a:solidFill>
                  <a:srgbClr val="FF0000"/>
                </a:solidFill>
              </a:rPr>
              <a:t>!</a:t>
            </a:r>
            <a:endParaRPr lang="pl-PL" dirty="0">
              <a:solidFill>
                <a:srgbClr val="FF0000"/>
              </a:solidFill>
            </a:endParaRPr>
          </a:p>
        </p:txBody>
      </p:sp>
      <p:sp>
        <p:nvSpPr>
          <p:cNvPr id="3" name="Symbol zastępczy zawartości 2"/>
          <p:cNvSpPr>
            <a:spLocks noGrp="1"/>
          </p:cNvSpPr>
          <p:nvPr>
            <p:ph idx="1"/>
          </p:nvPr>
        </p:nvSpPr>
        <p:spPr/>
        <p:txBody>
          <a:bodyPr>
            <a:normAutofit/>
          </a:bodyPr>
          <a:lstStyle/>
          <a:p>
            <a:r>
              <a:rPr lang="en-US" dirty="0"/>
              <a:t>From the Palace, immediately after the fire was discovered, all service was evacuated. Thanks to that no one was injured. This is the first evacuation of the Palace since the end of World War II</a:t>
            </a:r>
            <a:r>
              <a:rPr lang="en-US" dirty="0" smtClean="0"/>
              <a:t>.</a:t>
            </a:r>
            <a:endParaRPr lang="pl-PL" dirty="0" smtClean="0"/>
          </a:p>
          <a:p>
            <a:r>
              <a:rPr lang="en-US" dirty="0"/>
              <a:t>For the time being, it was not determined what caused the fire. Loss was also not estimated.</a:t>
            </a:r>
            <a:endParaRPr lang="pl-PL" dirty="0"/>
          </a:p>
          <a:p>
            <a:endParaRPr lang="pl-PL" dirty="0"/>
          </a:p>
        </p:txBody>
      </p:sp>
    </p:spTree>
    <p:extLst>
      <p:ext uri="{BB962C8B-B14F-4D97-AF65-F5344CB8AC3E}">
        <p14:creationId xmlns:p14="http://schemas.microsoft.com/office/powerpoint/2010/main" val="71731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rgbClr val="FF0000"/>
                </a:solidFill>
              </a:rPr>
              <a:t>Fire</a:t>
            </a:r>
            <a:r>
              <a:rPr lang="pl-PL" dirty="0" smtClean="0">
                <a:solidFill>
                  <a:srgbClr val="FF0000"/>
                </a:solidFill>
              </a:rPr>
              <a:t> </a:t>
            </a:r>
            <a:r>
              <a:rPr lang="pl-PL" dirty="0" err="1">
                <a:solidFill>
                  <a:srgbClr val="FF0000"/>
                </a:solidFill>
              </a:rPr>
              <a:t>at</a:t>
            </a:r>
            <a:r>
              <a:rPr lang="pl-PL" dirty="0">
                <a:solidFill>
                  <a:srgbClr val="FF0000"/>
                </a:solidFill>
              </a:rPr>
              <a:t> </a:t>
            </a:r>
            <a:r>
              <a:rPr lang="pl-PL" dirty="0" smtClean="0">
                <a:solidFill>
                  <a:srgbClr val="FF0000"/>
                </a:solidFill>
              </a:rPr>
              <a:t>Windsor</a:t>
            </a:r>
            <a:r>
              <a:rPr lang="pl-PL" dirty="0" smtClean="0">
                <a:solidFill>
                  <a:srgbClr val="FF0000"/>
                </a:solidFill>
              </a:rPr>
              <a:t> </a:t>
            </a:r>
            <a:r>
              <a:rPr lang="pl-PL" dirty="0" err="1" smtClean="0">
                <a:solidFill>
                  <a:srgbClr val="FF0000"/>
                </a:solidFill>
              </a:rPr>
              <a:t>Palace</a:t>
            </a:r>
            <a:r>
              <a:rPr lang="pl-PL" dirty="0" smtClean="0">
                <a:solidFill>
                  <a:srgbClr val="FF0000"/>
                </a:solidFill>
              </a:rPr>
              <a:t>!</a:t>
            </a:r>
            <a:endParaRPr lang="pl-PL" dirty="0">
              <a:solidFill>
                <a:srgbClr val="FF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617220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58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solidFill>
                  <a:srgbClr val="FF0000"/>
                </a:solidFill>
              </a:rPr>
              <a:t>Thank you for your </a:t>
            </a:r>
            <a:r>
              <a:rPr lang="en-US" dirty="0" smtClean="0">
                <a:solidFill>
                  <a:srgbClr val="FF0000"/>
                </a:solidFill>
              </a:rPr>
              <a:t>attention</a:t>
            </a:r>
            <a:r>
              <a:rPr lang="pl-PL" dirty="0" smtClean="0">
                <a:solidFill>
                  <a:srgbClr val="FF0000"/>
                </a:solidFill>
              </a:rPr>
              <a:t>!♥</a:t>
            </a:r>
            <a:endParaRPr lang="pl-PL" dirty="0">
              <a:solidFill>
                <a:srgbClr val="FF0000"/>
              </a:solidFill>
            </a:endParaRPr>
          </a:p>
        </p:txBody>
      </p:sp>
      <p:sp>
        <p:nvSpPr>
          <p:cNvPr id="3" name="Symbol zastępczy zawartości 2"/>
          <p:cNvSpPr>
            <a:spLocks noGrp="1"/>
          </p:cNvSpPr>
          <p:nvPr>
            <p:ph idx="1"/>
          </p:nvPr>
        </p:nvSpPr>
        <p:spPr/>
        <p:txBody>
          <a:bodyPr/>
          <a:lstStyle/>
          <a:p>
            <a:r>
              <a:rPr lang="pl-PL" dirty="0" smtClean="0"/>
              <a:t>Pracę wykonywały:</a:t>
            </a:r>
          </a:p>
          <a:p>
            <a:r>
              <a:rPr lang="pl-PL" dirty="0" smtClean="0"/>
              <a:t>Wiktoria Gurbiel i Róża </a:t>
            </a:r>
            <a:r>
              <a:rPr lang="pl-PL" dirty="0" err="1" smtClean="0"/>
              <a:t>Biś</a:t>
            </a:r>
            <a:endParaRPr lang="pl-PL" dirty="0"/>
          </a:p>
        </p:txBody>
      </p:sp>
    </p:spTree>
    <p:extLst>
      <p:ext uri="{BB962C8B-B14F-4D97-AF65-F5344CB8AC3E}">
        <p14:creationId xmlns:p14="http://schemas.microsoft.com/office/powerpoint/2010/main" val="81143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r>
              <a:rPr lang="pl-PL" dirty="0" smtClean="0">
                <a:solidFill>
                  <a:srgbClr val="FF0000"/>
                </a:solidFill>
              </a:rPr>
              <a:t>Buckingham </a:t>
            </a:r>
            <a:r>
              <a:rPr lang="pl-PL" dirty="0" err="1" smtClean="0">
                <a:solidFill>
                  <a:srgbClr val="FF0000"/>
                </a:solidFill>
              </a:rPr>
              <a:t>Palace</a:t>
            </a:r>
            <a:endParaRPr lang="pl-PL" dirty="0">
              <a:solidFill>
                <a:srgbClr val="FF0000"/>
              </a:solidFill>
            </a:endParaRPr>
          </a:p>
        </p:txBody>
      </p:sp>
      <p:sp>
        <p:nvSpPr>
          <p:cNvPr id="3" name="Symbol zastępczy zawartości 2"/>
          <p:cNvSpPr>
            <a:spLocks noGrp="1"/>
          </p:cNvSpPr>
          <p:nvPr>
            <p:ph idx="1"/>
          </p:nvPr>
        </p:nvSpPr>
        <p:spPr/>
        <p:txBody>
          <a:bodyPr/>
          <a:lstStyle/>
          <a:p>
            <a:pPr algn="just"/>
            <a:r>
              <a:rPr lang="en-US" dirty="0" smtClean="0"/>
              <a:t>The palace was built in 1703 as a town residence for the Duke of Buckingham, John Sheffield.</a:t>
            </a:r>
            <a:endParaRPr lang="pl-PL" dirty="0" smtClean="0"/>
          </a:p>
          <a:p>
            <a:pPr marL="0" indent="0">
              <a:buNone/>
            </a:pPr>
            <a:endParaRPr lang="pl-PL" dirty="0"/>
          </a:p>
        </p:txBody>
      </p:sp>
    </p:spTree>
    <p:extLst>
      <p:ext uri="{BB962C8B-B14F-4D97-AF65-F5344CB8AC3E}">
        <p14:creationId xmlns:p14="http://schemas.microsoft.com/office/powerpoint/2010/main" val="225944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43408"/>
            <a:ext cx="8229600" cy="1080120"/>
          </a:xfrm>
          <a:solidFill>
            <a:schemeClr val="bg1"/>
          </a:solidFill>
        </p:spPr>
        <p:txBody>
          <a:bodyPr>
            <a:normAutofit/>
          </a:bodyPr>
          <a:lstStyle/>
          <a:p>
            <a:r>
              <a:rPr lang="pl-PL" dirty="0" err="1" smtClean="0">
                <a:solidFill>
                  <a:srgbClr val="FF0000"/>
                </a:solidFill>
              </a:rPr>
              <a:t>Rooms</a:t>
            </a:r>
            <a:r>
              <a:rPr lang="pl-PL" dirty="0" smtClean="0">
                <a:solidFill>
                  <a:srgbClr val="FF0000"/>
                </a:solidFill>
              </a:rPr>
              <a:t> and </a:t>
            </a:r>
            <a:r>
              <a:rPr lang="pl-PL" dirty="0" err="1" smtClean="0">
                <a:solidFill>
                  <a:srgbClr val="FF0000"/>
                </a:solidFill>
              </a:rPr>
              <a:t>conscrution</a:t>
            </a:r>
            <a:endParaRPr lang="pl-PL" dirty="0">
              <a:solidFill>
                <a:srgbClr val="FF0000"/>
              </a:solidFill>
            </a:endParaRPr>
          </a:p>
        </p:txBody>
      </p:sp>
      <p:sp>
        <p:nvSpPr>
          <p:cNvPr id="3" name="Symbol zastępczy zawartości 2"/>
          <p:cNvSpPr>
            <a:spLocks noGrp="1"/>
          </p:cNvSpPr>
          <p:nvPr>
            <p:ph idx="1"/>
          </p:nvPr>
        </p:nvSpPr>
        <p:spPr>
          <a:xfrm>
            <a:off x="467544" y="764704"/>
            <a:ext cx="8229600" cy="5433467"/>
          </a:xfrm>
        </p:spPr>
        <p:txBody>
          <a:bodyPr>
            <a:normAutofit/>
          </a:bodyPr>
          <a:lstStyle/>
          <a:p>
            <a:r>
              <a:rPr lang="en-US" dirty="0" smtClean="0"/>
              <a:t>Buckingham has 77 thousand square meters of living space. It contains 19 representative halls, 52 sleeping rooms, 78 bathrooms, 188 rooms for service and 92 offices.</a:t>
            </a:r>
            <a:r>
              <a:rPr lang="pl-PL" dirty="0" smtClean="0"/>
              <a:t> </a:t>
            </a:r>
            <a:endParaRPr lang="pl-PL" dirty="0" smtClean="0"/>
          </a:p>
          <a:p>
            <a:r>
              <a:rPr lang="pl-PL" dirty="0" smtClean="0"/>
              <a:t>O</a:t>
            </a:r>
            <a:r>
              <a:rPr lang="en-US" dirty="0" err="1" smtClean="0"/>
              <a:t>ther</a:t>
            </a:r>
            <a:r>
              <a:rPr lang="en-US" dirty="0" smtClean="0"/>
              <a:t> members of the royal family also live there. And they lived there even in times of danger, during both wars.</a:t>
            </a:r>
            <a:endParaRPr lang="pl-PL" dirty="0" smtClean="0"/>
          </a:p>
          <a:p>
            <a:r>
              <a:rPr lang="pl-PL" dirty="0" err="1" smtClean="0"/>
              <a:t>Tourists</a:t>
            </a:r>
            <a:r>
              <a:rPr lang="pl-PL" dirty="0" smtClean="0"/>
              <a:t> </a:t>
            </a:r>
            <a:r>
              <a:rPr lang="pl-PL" dirty="0" err="1" smtClean="0"/>
              <a:t>can</a:t>
            </a:r>
            <a:r>
              <a:rPr lang="pl-PL" dirty="0" smtClean="0"/>
              <a:t> </a:t>
            </a:r>
            <a:r>
              <a:rPr lang="pl-PL" dirty="0" err="1" smtClean="0"/>
              <a:t>see</a:t>
            </a:r>
            <a:r>
              <a:rPr lang="pl-PL" dirty="0" smtClean="0"/>
              <a:t> </a:t>
            </a:r>
            <a:r>
              <a:rPr lang="en-US" dirty="0" smtClean="0"/>
              <a:t>paintings </a:t>
            </a:r>
            <a:r>
              <a:rPr lang="en-US" dirty="0" smtClean="0"/>
              <a:t>by Rembrandt, Rubens, </a:t>
            </a:r>
            <a:r>
              <a:rPr lang="en-US" dirty="0" err="1" smtClean="0"/>
              <a:t>Poussin</a:t>
            </a:r>
            <a:r>
              <a:rPr lang="en-US" dirty="0" smtClean="0"/>
              <a:t>, Canaletto and many more.</a:t>
            </a:r>
            <a:endParaRPr lang="pl-PL" dirty="0" smtClean="0"/>
          </a:p>
          <a:p>
            <a:endParaRPr lang="pl-PL" dirty="0"/>
          </a:p>
        </p:txBody>
      </p:sp>
    </p:spTree>
    <p:extLst>
      <p:ext uri="{BB962C8B-B14F-4D97-AF65-F5344CB8AC3E}">
        <p14:creationId xmlns:p14="http://schemas.microsoft.com/office/powerpoint/2010/main" val="382648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rgbClr val="FF0000"/>
                </a:solidFill>
              </a:rPr>
              <a:t>Attractions</a:t>
            </a:r>
            <a:endParaRPr lang="pl-PL" dirty="0">
              <a:solidFill>
                <a:srgbClr val="FF0000"/>
              </a:solidFill>
            </a:endParaRPr>
          </a:p>
        </p:txBody>
      </p:sp>
      <p:sp>
        <p:nvSpPr>
          <p:cNvPr id="3" name="Symbol zastępczy zawartości 2"/>
          <p:cNvSpPr>
            <a:spLocks noGrp="1"/>
          </p:cNvSpPr>
          <p:nvPr>
            <p:ph idx="1"/>
          </p:nvPr>
        </p:nvSpPr>
        <p:spPr/>
        <p:txBody>
          <a:bodyPr/>
          <a:lstStyle/>
          <a:p>
            <a:pPr algn="just"/>
            <a:r>
              <a:rPr lang="en-US" dirty="0" smtClean="0"/>
              <a:t>An interesting attraction and still the most popular reason for visits to the palace is the ceremonial change of the guard, which takes place from April to July every day at 11:30, and in the remaining months - every other day.</a:t>
            </a:r>
            <a:endParaRPr lang="pl-PL" dirty="0"/>
          </a:p>
        </p:txBody>
      </p:sp>
    </p:spTree>
    <p:extLst>
      <p:ext uri="{BB962C8B-B14F-4D97-AF65-F5344CB8AC3E}">
        <p14:creationId xmlns:p14="http://schemas.microsoft.com/office/powerpoint/2010/main" val="155968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solidFill>
                  <a:srgbClr val="FF0000"/>
                </a:solidFill>
              </a:rPr>
              <a:t>Changing</a:t>
            </a:r>
            <a:r>
              <a:rPr lang="pl-PL" dirty="0" smtClean="0">
                <a:solidFill>
                  <a:srgbClr val="FF0000"/>
                </a:solidFill>
              </a:rPr>
              <a:t> </a:t>
            </a:r>
            <a:r>
              <a:rPr lang="pl-PL" dirty="0">
                <a:solidFill>
                  <a:srgbClr val="FF0000"/>
                </a:solidFill>
              </a:rPr>
              <a:t>of the </a:t>
            </a:r>
            <a:r>
              <a:rPr lang="pl-PL" dirty="0" err="1" smtClean="0">
                <a:solidFill>
                  <a:srgbClr val="FF0000"/>
                </a:solidFill>
              </a:rPr>
              <a:t>guards</a:t>
            </a:r>
            <a:r>
              <a:rPr lang="pl-PL" dirty="0" smtClean="0">
                <a:solidFill>
                  <a:srgbClr val="FF0000"/>
                </a:solidFill>
              </a:rPr>
              <a:t>!</a:t>
            </a:r>
            <a:endParaRPr lang="pl-PL" dirty="0">
              <a:solidFill>
                <a:srgbClr val="FF0000"/>
              </a:solidFill>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7761357" cy="513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47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rgbClr val="FF0000"/>
                </a:solidFill>
              </a:rPr>
              <a:t>Crest</a:t>
            </a:r>
            <a:endParaRPr lang="pl-PL"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6835" y="1600200"/>
            <a:ext cx="655033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267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00"/>
                </a:solidFill>
              </a:rPr>
              <a:t>Flag</a:t>
            </a:r>
            <a:endParaRPr lang="pl-PL" dirty="0">
              <a:solidFill>
                <a:srgbClr val="FF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5405" y="1600200"/>
            <a:ext cx="679319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87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FF0000"/>
                </a:solidFill>
              </a:rPr>
              <a:t>T</a:t>
            </a:r>
            <a:r>
              <a:rPr lang="pl-PL" dirty="0" smtClean="0">
                <a:solidFill>
                  <a:srgbClr val="FF0000"/>
                </a:solidFill>
              </a:rPr>
              <a:t>rivia </a:t>
            </a:r>
            <a:r>
              <a:rPr lang="pl-PL" dirty="0" err="1" smtClean="0">
                <a:solidFill>
                  <a:srgbClr val="FF0000"/>
                </a:solidFill>
              </a:rPr>
              <a:t>about</a:t>
            </a:r>
            <a:r>
              <a:rPr lang="pl-PL" dirty="0" smtClean="0">
                <a:solidFill>
                  <a:srgbClr val="FF0000"/>
                </a:solidFill>
              </a:rPr>
              <a:t> the flag</a:t>
            </a:r>
            <a:endParaRPr lang="pl-PL" dirty="0">
              <a:solidFill>
                <a:srgbClr val="FF0000"/>
              </a:solidFill>
            </a:endParaRPr>
          </a:p>
        </p:txBody>
      </p:sp>
      <p:sp>
        <p:nvSpPr>
          <p:cNvPr id="3" name="Symbol zastępczy zawartości 2"/>
          <p:cNvSpPr>
            <a:spLocks noGrp="1"/>
          </p:cNvSpPr>
          <p:nvPr>
            <p:ph idx="1"/>
          </p:nvPr>
        </p:nvSpPr>
        <p:spPr/>
        <p:txBody>
          <a:bodyPr/>
          <a:lstStyle/>
          <a:p>
            <a:r>
              <a:rPr lang="en-US" dirty="0" smtClean="0"/>
              <a:t>The presence of the queen is evidenced by the banner hung at full height.</a:t>
            </a:r>
            <a:endParaRPr lang="pl-PL" dirty="0"/>
          </a:p>
        </p:txBody>
      </p:sp>
    </p:spTree>
    <p:extLst>
      <p:ext uri="{BB962C8B-B14F-4D97-AF65-F5344CB8AC3E}">
        <p14:creationId xmlns:p14="http://schemas.microsoft.com/office/powerpoint/2010/main" val="309177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41868"/>
            <a:ext cx="4464496" cy="3959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340768"/>
            <a:ext cx="464400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36071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378</Words>
  <Application>Microsoft Office PowerPoint</Application>
  <PresentationFormat>Pokaz na ekranie (4:3)</PresentationFormat>
  <Paragraphs>32</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Motyw pakietu Office</vt:lpstr>
      <vt:lpstr>The Queen’s Homes</vt:lpstr>
      <vt:lpstr> Buckingham Palace</vt:lpstr>
      <vt:lpstr>Rooms and conscrution</vt:lpstr>
      <vt:lpstr>Attractions</vt:lpstr>
      <vt:lpstr>Changing of the guards!</vt:lpstr>
      <vt:lpstr>Crest</vt:lpstr>
      <vt:lpstr>Flag</vt:lpstr>
      <vt:lpstr>Trivia about the flag</vt:lpstr>
      <vt:lpstr>Prezentacja programu PowerPoint</vt:lpstr>
      <vt:lpstr>Buckingham garden</vt:lpstr>
      <vt:lpstr>Stable of the Queen Elizabeth II!</vt:lpstr>
      <vt:lpstr>Stable</vt:lpstr>
      <vt:lpstr>Dogs of Queen Elizabeth II</vt:lpstr>
      <vt:lpstr>The Queen Elizabeth II dogs!</vt:lpstr>
      <vt:lpstr>The fire at Windsor Palace!</vt:lpstr>
      <vt:lpstr>Fire at Windsor Palace!</vt:lpstr>
      <vt:lpstr>Thank you for your attention!♥</vt:lpstr>
    </vt:vector>
  </TitlesOfParts>
  <Company>Kimberly-Clark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Queen’s Homes.</dc:title>
  <dc:creator>Na tym włączać kompa</dc:creator>
  <cp:lastModifiedBy>X</cp:lastModifiedBy>
  <cp:revision>15</cp:revision>
  <dcterms:created xsi:type="dcterms:W3CDTF">2018-01-21T16:41:31Z</dcterms:created>
  <dcterms:modified xsi:type="dcterms:W3CDTF">2018-02-19T19:29:12Z</dcterms:modified>
</cp:coreProperties>
</file>