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89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hr.wikipedia.org/wiki/Zastava_Estonij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29277"/>
            <a:ext cx="8520600" cy="19589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Arial Rounded MT Bold" panose="020F0704030504030204" pitchFamily="34" charset="0"/>
              </a:rPr>
              <a:t/>
            </a:r>
            <a:br>
              <a:rPr lang="pl-PL" dirty="0" smtClean="0">
                <a:latin typeface="Arial Rounded MT Bold" panose="020F0704030504030204" pitchFamily="34" charset="0"/>
              </a:rPr>
            </a:br>
            <a:r>
              <a:rPr lang="et" dirty="0" smtClean="0">
                <a:latin typeface="Arial Rounded MT Bold" panose="020F0704030504030204" pitchFamily="34" charset="0"/>
              </a:rPr>
              <a:t>Our </a:t>
            </a:r>
            <a:r>
              <a:rPr lang="et" dirty="0">
                <a:latin typeface="Arial Rounded MT Bold" panose="020F0704030504030204" pitchFamily="34" charset="0"/>
              </a:rPr>
              <a:t>Iceland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468566" y="1975323"/>
            <a:ext cx="590834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</a:t>
            </a:r>
            <a:r>
              <a:rPr lang="et" dirty="0"/>
              <a:t>andmade</a:t>
            </a:r>
            <a:r>
              <a:rPr lang="hr-HR" dirty="0"/>
              <a:t>-</a:t>
            </a:r>
            <a:r>
              <a:rPr lang="et" dirty="0"/>
              <a:t>headmade</a:t>
            </a:r>
            <a:r>
              <a:rPr lang="hr-HR" dirty="0"/>
              <a:t>-</a:t>
            </a:r>
            <a:r>
              <a:rPr lang="et" dirty="0"/>
              <a:t>homemade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/>
            <a:r>
              <a:rPr lang="et" sz="1400" dirty="0"/>
              <a:t>Elina Krautman</a:t>
            </a:r>
            <a:r>
              <a:rPr lang="hr-HR" sz="1400" dirty="0"/>
              <a:t>,</a:t>
            </a:r>
            <a:r>
              <a:rPr lang="et" sz="1400" dirty="0"/>
              <a:t> </a:t>
            </a:r>
            <a:r>
              <a:rPr lang="hr-HR" sz="1400" dirty="0"/>
              <a:t>Arijana Dobrila Barbaro, </a:t>
            </a:r>
            <a:r>
              <a:rPr lang="et" sz="1400" dirty="0"/>
              <a:t>Henrieta Herjavec Rubcic</a:t>
            </a:r>
            <a:r>
              <a:rPr lang="hr-HR" sz="1400" dirty="0"/>
              <a:t>, </a:t>
            </a:r>
            <a:r>
              <a:rPr lang="hr-HR" sz="1400" dirty="0" err="1"/>
              <a:t>Zaklin</a:t>
            </a:r>
            <a:r>
              <a:rPr lang="hr-HR" sz="1400" dirty="0"/>
              <a:t> Luksa, Ana Marinić, Samanta </a:t>
            </a:r>
            <a:r>
              <a:rPr lang="hr-HR" sz="1400" dirty="0" err="1"/>
              <a:t>Matejcic</a:t>
            </a:r>
            <a:r>
              <a:rPr lang="hr-HR" sz="1400" dirty="0"/>
              <a:t> </a:t>
            </a:r>
            <a:r>
              <a:rPr lang="hr-HR" sz="1400" dirty="0" err="1"/>
              <a:t>Cotar</a:t>
            </a:r>
            <a:r>
              <a:rPr lang="hr-HR" sz="1400" dirty="0"/>
              <a:t>, Marta </a:t>
            </a:r>
            <a:r>
              <a:rPr lang="hr-HR" sz="1400" dirty="0" err="1"/>
              <a:t>Dziura</a:t>
            </a:r>
            <a:endParaRPr lang="hr-HR"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dirty="0" err="1"/>
              <a:t>Estonia</a:t>
            </a:r>
            <a:r>
              <a:rPr lang="hr-HR" sz="1400" b="1" dirty="0"/>
              <a:t>, </a:t>
            </a:r>
            <a:r>
              <a:rPr lang="hr-HR" sz="1400" b="1" dirty="0" err="1"/>
              <a:t>Poland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Croatia</a:t>
            </a:r>
            <a:endParaRPr sz="14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l="24962"/>
          <a:stretch/>
        </p:blipFill>
        <p:spPr>
          <a:xfrm>
            <a:off x="1019054" y="283732"/>
            <a:ext cx="1824014" cy="61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E770B68-5634-43EF-85A8-71F101034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31577" y="3878652"/>
            <a:ext cx="1438224" cy="96367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8DF293D-AA4F-46AA-A7A0-704A1309B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410" y="3850669"/>
            <a:ext cx="1566123" cy="9782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07715C0-670C-44DD-9857-CC06C8582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879" y="3866847"/>
            <a:ext cx="1286540" cy="962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03746F7-A605-47AC-9C25-481970D7C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910" y="1151673"/>
            <a:ext cx="1010562" cy="9838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909D1CE1-A379-46B7-96C9-A31C7BC1C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8432" y="82378"/>
            <a:ext cx="4291913" cy="124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62188" y="329609"/>
            <a:ext cx="8619624" cy="6848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4000" dirty="0"/>
              <a:t>Learning about schools &amp;</a:t>
            </a:r>
            <a:r>
              <a:rPr lang="hr-HR" sz="4000" dirty="0"/>
              <a:t> </a:t>
            </a:r>
            <a:r>
              <a:rPr lang="et" sz="4000" dirty="0"/>
              <a:t>Education</a:t>
            </a:r>
            <a:endParaRPr sz="4000" dirty="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121195" y="970255"/>
            <a:ext cx="4901610" cy="2951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/>
              <a:t>Literacy</a:t>
            </a:r>
          </a:p>
          <a:p>
            <a:pPr marL="0" lvl="0" indent="0"/>
            <a:r>
              <a:rPr lang="hr-HR" sz="2400" dirty="0"/>
              <a:t>S</a:t>
            </a:r>
            <a:r>
              <a:rPr lang="en-US" sz="2400" dirty="0" err="1"/>
              <a:t>ustainability</a:t>
            </a:r>
            <a:endParaRPr lang="en-US" sz="2400" dirty="0"/>
          </a:p>
          <a:p>
            <a:pPr marL="0" lvl="0" indent="0"/>
            <a:r>
              <a:rPr lang="hr-HR" sz="2400" dirty="0"/>
              <a:t>H</a:t>
            </a:r>
            <a:r>
              <a:rPr lang="en-US" sz="2400" dirty="0" err="1"/>
              <a:t>ealth</a:t>
            </a:r>
            <a:r>
              <a:rPr lang="en-US" sz="2400" dirty="0"/>
              <a:t> and welfare</a:t>
            </a:r>
          </a:p>
          <a:p>
            <a:pPr marL="0" lvl="0" indent="0"/>
            <a:r>
              <a:rPr lang="hr-HR" sz="2400" dirty="0"/>
              <a:t>D</a:t>
            </a:r>
            <a:r>
              <a:rPr lang="en-US" sz="2400" dirty="0" err="1"/>
              <a:t>emocracy</a:t>
            </a:r>
            <a:r>
              <a:rPr lang="en-US" sz="2400" dirty="0"/>
              <a:t> and human rights</a:t>
            </a:r>
          </a:p>
          <a:p>
            <a:pPr marL="0" lvl="0" indent="0"/>
            <a:r>
              <a:rPr lang="en-US" sz="2400" dirty="0"/>
              <a:t>Equality</a:t>
            </a:r>
          </a:p>
          <a:p>
            <a:pPr marL="0" lvl="0" indent="0"/>
            <a:r>
              <a:rPr lang="en-US" sz="2400" dirty="0"/>
              <a:t>Creativity</a:t>
            </a:r>
            <a:endParaRPr sz="2400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C833DAA5-4C01-413A-8E96-CD47D89E2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0" y="1178296"/>
            <a:ext cx="1587585" cy="20521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F38CA25-3E82-463B-B93C-374DA7233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03" y="970255"/>
            <a:ext cx="1646063" cy="21947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C8CAC80-A061-4D7A-BB25-12DE0AFF5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6895">
            <a:off x="2806139" y="3014607"/>
            <a:ext cx="3282755" cy="24449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1B73107-3973-49B4-A711-D849FA179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7804">
            <a:off x="1017335" y="3303144"/>
            <a:ext cx="1854142" cy="18541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717E6F1C-121A-4BDF-8217-FC7057AEF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986" y="3416751"/>
            <a:ext cx="1588222" cy="164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0C6CC9F-1AEA-4D87-9C07-CFC5B6C7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252726"/>
            <a:ext cx="8803757" cy="1165999"/>
          </a:xfrm>
        </p:spPr>
        <p:txBody>
          <a:bodyPr/>
          <a:lstStyle/>
          <a:p>
            <a:pPr algn="ctr"/>
            <a:r>
              <a:rPr lang="hr-HR" sz="3600" dirty="0"/>
              <a:t>Most </a:t>
            </a:r>
            <a:r>
              <a:rPr lang="hr-HR" sz="3600" dirty="0" err="1"/>
              <a:t>representative</a:t>
            </a:r>
            <a:r>
              <a:rPr lang="hr-HR" sz="3600" dirty="0"/>
              <a:t> </a:t>
            </a:r>
            <a:r>
              <a:rPr lang="hr-HR" sz="3600" dirty="0" err="1"/>
              <a:t>pictures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err="1"/>
              <a:t>our</a:t>
            </a:r>
            <a:r>
              <a:rPr lang="hr-HR" sz="3600" dirty="0"/>
              <a:t> </a:t>
            </a:r>
            <a:r>
              <a:rPr lang="hr-HR" sz="3600" dirty="0" err="1"/>
              <a:t>experience</a:t>
            </a:r>
            <a:endParaRPr lang="hr-HR" sz="3600" dirty="0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29D371F-0C84-40B3-8B51-773B917F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1" y="1773113"/>
            <a:ext cx="2339383" cy="3112679"/>
          </a:xfrm>
          <a:prstGeom prst="rect">
            <a:avLst/>
          </a:prstGeom>
        </p:spPr>
      </p:pic>
      <p:pic>
        <p:nvPicPr>
          <p:cNvPr id="7" name="Slika 6" descr="Slika na kojoj se prikazuje na zatvorenom, stol, tekst&#10;&#10;Opis je generiran uz visoku pouzdanost">
            <a:extLst>
              <a:ext uri="{FF2B5EF4-FFF2-40B4-BE49-F238E27FC236}">
                <a16:creationId xmlns="" xmlns:a16="http://schemas.microsoft.com/office/drawing/2014/main" id="{FDD03851-FD0F-47AB-98B7-FF18B368B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0" r="6563" b="8854"/>
          <a:stretch/>
        </p:blipFill>
        <p:spPr>
          <a:xfrm rot="5400000">
            <a:off x="5658470" y="2283527"/>
            <a:ext cx="3117660" cy="2096833"/>
          </a:xfrm>
          <a:prstGeom prst="rect">
            <a:avLst/>
          </a:prstGeom>
        </p:spPr>
      </p:pic>
      <p:pic>
        <p:nvPicPr>
          <p:cNvPr id="9" name="Slika 8" descr="Slika na kojoj se prikazuje na otvorenom, zgrada&#10;&#10;Opis je generiran uz vrlo visoku pouzdanost">
            <a:extLst>
              <a:ext uri="{FF2B5EF4-FFF2-40B4-BE49-F238E27FC236}">
                <a16:creationId xmlns="" xmlns:a16="http://schemas.microsoft.com/office/drawing/2014/main" id="{0DBB2743-9B4B-4C4B-9362-051E5A90B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15660" y="2162198"/>
            <a:ext cx="3112678" cy="23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87924" y="1095153"/>
            <a:ext cx="8693888" cy="387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PRIMARY CLASS TEACHERS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 MOTHER TONGUE-</a:t>
            </a:r>
            <a:r>
              <a:rPr lang="hr-HR" sz="1800" dirty="0" err="1"/>
              <a:t>have</a:t>
            </a:r>
            <a:r>
              <a:rPr lang="hr-HR" sz="1800" dirty="0"/>
              <a:t> a </a:t>
            </a:r>
            <a:r>
              <a:rPr lang="hr-HR" sz="1800" dirty="0" err="1"/>
              <a:t>lesson</a:t>
            </a:r>
            <a:r>
              <a:rPr lang="hr-HR" sz="1800" dirty="0"/>
              <a:t> </a:t>
            </a:r>
            <a:r>
              <a:rPr lang="hr-HR" sz="1800" dirty="0" err="1"/>
              <a:t>starting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reading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MATH – </a:t>
            </a:r>
            <a:r>
              <a:rPr lang="hr-HR" sz="1800" dirty="0" err="1"/>
              <a:t>learning</a:t>
            </a:r>
            <a:r>
              <a:rPr lang="hr-HR" sz="1800" dirty="0"/>
              <a:t> </a:t>
            </a:r>
            <a:r>
              <a:rPr lang="hr-HR" sz="1800" dirty="0" err="1"/>
              <a:t>through</a:t>
            </a:r>
            <a:r>
              <a:rPr lang="hr-HR" sz="1800" dirty="0"/>
              <a:t> game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ART – </a:t>
            </a:r>
            <a:r>
              <a:rPr lang="hr-HR" sz="1800" dirty="0" err="1"/>
              <a:t>using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natural</a:t>
            </a:r>
            <a:r>
              <a:rPr lang="hr-HR" sz="1800" dirty="0"/>
              <a:t> </a:t>
            </a:r>
            <a:r>
              <a:rPr lang="hr-HR" sz="1800" dirty="0" err="1"/>
              <a:t>environment</a:t>
            </a:r>
            <a:r>
              <a:rPr lang="hr-HR" sz="1800" dirty="0"/>
              <a:t> as a </a:t>
            </a:r>
            <a:r>
              <a:rPr lang="hr-HR" sz="1800" dirty="0" err="1"/>
              <a:t>trmplate</a:t>
            </a:r>
            <a:r>
              <a:rPr lang="hr-HR" sz="1800" dirty="0"/>
              <a:t> for </a:t>
            </a:r>
            <a:r>
              <a:rPr lang="hr-HR" sz="1800" dirty="0" err="1"/>
              <a:t>teaching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SCIENCE - take </a:t>
            </a:r>
            <a:r>
              <a:rPr lang="hr-HR" sz="1800" dirty="0" err="1"/>
              <a:t>kids</a:t>
            </a:r>
            <a:r>
              <a:rPr lang="hr-HR" sz="1800" dirty="0"/>
              <a:t> </a:t>
            </a:r>
            <a:r>
              <a:rPr lang="hr-HR" sz="1800" dirty="0" err="1"/>
              <a:t>outdoor</a:t>
            </a:r>
            <a:r>
              <a:rPr lang="hr-HR" sz="1800" dirty="0"/>
              <a:t> to </a:t>
            </a:r>
            <a:r>
              <a:rPr lang="hr-HR" sz="1800" dirty="0" err="1"/>
              <a:t>learn</a:t>
            </a:r>
            <a:r>
              <a:rPr lang="hr-HR" sz="1800" dirty="0"/>
              <a:t> </a:t>
            </a:r>
            <a:r>
              <a:rPr lang="hr-HR" sz="1800" dirty="0" err="1"/>
              <a:t>from</a:t>
            </a:r>
            <a:r>
              <a:rPr lang="hr-HR" sz="1800" dirty="0"/>
              <a:t> </a:t>
            </a:r>
            <a:r>
              <a:rPr lang="hr-HR" sz="1800" dirty="0" err="1"/>
              <a:t>their</a:t>
            </a:r>
            <a:r>
              <a:rPr lang="hr-HR" sz="1800" dirty="0"/>
              <a:t> </a:t>
            </a:r>
            <a:r>
              <a:rPr lang="hr-HR" sz="1800" dirty="0" err="1"/>
              <a:t>own</a:t>
            </a:r>
            <a:r>
              <a:rPr lang="hr-HR" sz="1800" dirty="0"/>
              <a:t> </a:t>
            </a:r>
            <a:r>
              <a:rPr lang="hr-HR" sz="1800" dirty="0" err="1"/>
              <a:t>experience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HOME ECONOMIC - </a:t>
            </a:r>
            <a:r>
              <a:rPr lang="hr-HR" sz="1800" dirty="0" err="1"/>
              <a:t>preparing</a:t>
            </a:r>
            <a:r>
              <a:rPr lang="hr-HR" sz="1800" dirty="0"/>
              <a:t> </a:t>
            </a:r>
            <a:r>
              <a:rPr lang="hr-HR" sz="1800" dirty="0" err="1"/>
              <a:t>traditional</a:t>
            </a:r>
            <a:r>
              <a:rPr lang="hr-HR" sz="1800" dirty="0"/>
              <a:t> </a:t>
            </a:r>
            <a:r>
              <a:rPr lang="hr-HR" sz="1800" dirty="0" err="1"/>
              <a:t>Icelandic</a:t>
            </a:r>
            <a:r>
              <a:rPr lang="hr-HR" sz="1800" dirty="0"/>
              <a:t> </a:t>
            </a:r>
            <a:r>
              <a:rPr lang="hr-HR" sz="1800" dirty="0" err="1"/>
              <a:t>food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PHYSICAL EDUCATION - </a:t>
            </a:r>
            <a:r>
              <a:rPr lang="hr-HR" sz="1800" dirty="0" err="1"/>
              <a:t>spend</a:t>
            </a:r>
            <a:r>
              <a:rPr lang="hr-HR" sz="1800" dirty="0"/>
              <a:t> more time </a:t>
            </a:r>
            <a:r>
              <a:rPr lang="hr-HR" sz="1800" dirty="0" err="1"/>
              <a:t>outdoor</a:t>
            </a:r>
            <a:r>
              <a:rPr lang="hr-HR" sz="1800" dirty="0"/>
              <a:t> no </a:t>
            </a:r>
            <a:r>
              <a:rPr lang="hr-HR" sz="1800" dirty="0" err="1"/>
              <a:t>matter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weather</a:t>
            </a:r>
            <a:r>
              <a:rPr lang="hr-HR" sz="1800" dirty="0"/>
              <a:t> </a:t>
            </a:r>
            <a:r>
              <a:rPr lang="hr-HR" sz="1800" dirty="0" err="1"/>
              <a:t>forecast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PRINCIPLE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- </a:t>
            </a:r>
            <a:r>
              <a:rPr lang="hr-HR" sz="1800" dirty="0" err="1"/>
              <a:t>advise</a:t>
            </a:r>
            <a:r>
              <a:rPr lang="hr-HR" sz="1800" dirty="0"/>
              <a:t> </a:t>
            </a:r>
            <a:r>
              <a:rPr lang="hr-HR" sz="1800" dirty="0" err="1"/>
              <a:t>teachers</a:t>
            </a:r>
            <a:r>
              <a:rPr lang="hr-HR" sz="1800" dirty="0"/>
              <a:t> to </a:t>
            </a:r>
            <a:r>
              <a:rPr lang="hr-HR" sz="1800" dirty="0" err="1"/>
              <a:t>go</a:t>
            </a:r>
            <a:r>
              <a:rPr lang="hr-HR" sz="1800" dirty="0"/>
              <a:t> </a:t>
            </a:r>
            <a:r>
              <a:rPr lang="hr-HR" sz="1800" dirty="0" err="1"/>
              <a:t>abroad</a:t>
            </a:r>
            <a:r>
              <a:rPr lang="hr-HR" sz="1800" dirty="0"/>
              <a:t> to </a:t>
            </a:r>
            <a:r>
              <a:rPr lang="hr-HR" sz="1800" dirty="0" err="1"/>
              <a:t>learn</a:t>
            </a:r>
            <a:r>
              <a:rPr lang="hr-HR" sz="1800" dirty="0"/>
              <a:t> </a:t>
            </a:r>
            <a:r>
              <a:rPr lang="hr-HR" sz="1800" dirty="0" err="1"/>
              <a:t>from</a:t>
            </a:r>
            <a:r>
              <a:rPr lang="hr-HR" sz="1800" dirty="0"/>
              <a:t> </a:t>
            </a:r>
            <a:r>
              <a:rPr lang="hr-HR" sz="1800" dirty="0" err="1"/>
              <a:t>their</a:t>
            </a:r>
            <a:r>
              <a:rPr lang="hr-HR" sz="1800" dirty="0"/>
              <a:t> </a:t>
            </a:r>
            <a:r>
              <a:rPr lang="hr-HR" sz="1800" dirty="0" err="1"/>
              <a:t>european</a:t>
            </a:r>
            <a:r>
              <a:rPr lang="hr-HR" sz="1800" dirty="0"/>
              <a:t> </a:t>
            </a:r>
            <a:r>
              <a:rPr lang="hr-HR" sz="1800" dirty="0" err="1"/>
              <a:t>colleagues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- </a:t>
            </a:r>
            <a:r>
              <a:rPr lang="hr-HR" sz="1800" dirty="0" err="1"/>
              <a:t>pay</a:t>
            </a:r>
            <a:r>
              <a:rPr lang="hr-HR" sz="1800" dirty="0"/>
              <a:t> </a:t>
            </a:r>
            <a:r>
              <a:rPr lang="hr-HR" sz="1800" dirty="0" err="1"/>
              <a:t>attention</a:t>
            </a:r>
            <a:r>
              <a:rPr lang="hr-HR" sz="1800" dirty="0"/>
              <a:t> to </a:t>
            </a:r>
            <a:r>
              <a:rPr lang="hr-HR" sz="1800" dirty="0" err="1"/>
              <a:t>teach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a </a:t>
            </a:r>
            <a:r>
              <a:rPr lang="hr-HR" sz="1800" dirty="0" err="1"/>
              <a:t>creative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interdisciplinary</a:t>
            </a:r>
            <a:r>
              <a:rPr lang="hr-HR" sz="1800" dirty="0"/>
              <a:t> </a:t>
            </a:r>
            <a:r>
              <a:rPr lang="hr-HR" sz="1800" dirty="0" err="1"/>
              <a:t>method</a:t>
            </a:r>
            <a:r>
              <a:rPr lang="hr-HR" sz="1800" dirty="0"/>
              <a:t> </a:t>
            </a:r>
            <a:r>
              <a:rPr lang="hr-HR" sz="1800" dirty="0" err="1"/>
              <a:t>rather</a:t>
            </a:r>
            <a:r>
              <a:rPr lang="hr-HR" sz="1800" dirty="0"/>
              <a:t> </a:t>
            </a:r>
            <a:r>
              <a:rPr lang="hr-HR" sz="1800" dirty="0" err="1"/>
              <a:t>than</a:t>
            </a:r>
            <a:r>
              <a:rPr lang="hr-HR" sz="1800" dirty="0"/>
              <a:t> </a:t>
            </a:r>
            <a:r>
              <a:rPr lang="hr-HR" sz="1800" dirty="0" err="1"/>
              <a:t>deal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administration</a:t>
            </a:r>
            <a:r>
              <a:rPr lang="hr-HR" sz="1800" dirty="0"/>
              <a:t> </a:t>
            </a:r>
            <a:r>
              <a:rPr lang="hr-HR" sz="1800" dirty="0" err="1"/>
              <a:t>job</a:t>
            </a:r>
            <a:endParaRPr lang="hr-HR" sz="1800" dirty="0"/>
          </a:p>
          <a:p>
            <a:pPr marL="0" lvl="0" indent="0"/>
            <a:r>
              <a:rPr lang="hr-HR" sz="1800" dirty="0"/>
              <a:t>-</a:t>
            </a:r>
            <a:r>
              <a:rPr lang="en-US" sz="1800" dirty="0"/>
              <a:t> reorganize extracurricular activities in order to enhance student's practical skills</a:t>
            </a:r>
            <a:endParaRPr lang="hr-HR"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hape 64">
            <a:extLst>
              <a:ext uri="{FF2B5EF4-FFF2-40B4-BE49-F238E27FC236}">
                <a16:creationId xmlns="" xmlns:a16="http://schemas.microsoft.com/office/drawing/2014/main" id="{5C53DBA8-42C5-4591-95A3-04D20B42F5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2188" y="329609"/>
            <a:ext cx="8619624" cy="6848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err="1"/>
              <a:t>Implementation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activities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2" y="0"/>
            <a:ext cx="70259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2" y="0"/>
            <a:ext cx="70282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7" y="0"/>
            <a:ext cx="6988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54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161</Words>
  <Application>Microsoft Office PowerPoint</Application>
  <PresentationFormat>Pokaz na ekranie (16:9)</PresentationFormat>
  <Paragraphs>27</Paragraphs>
  <Slides>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Simple Light</vt:lpstr>
      <vt:lpstr> Our Iceland</vt:lpstr>
      <vt:lpstr>Learning about schools &amp; Education</vt:lpstr>
      <vt:lpstr>Most representative pictures of our experience</vt:lpstr>
      <vt:lpstr>Implementation of activities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Iceland</dc:title>
  <dc:creator>Rubčić</dc:creator>
  <cp:lastModifiedBy>Wronska M</cp:lastModifiedBy>
  <cp:revision>19</cp:revision>
  <dcterms:modified xsi:type="dcterms:W3CDTF">2018-05-28T20:53:37Z</dcterms:modified>
</cp:coreProperties>
</file>