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6B12F-AF7D-4E06-A5BA-11E0A77510E9}" v="40" dt="2020-12-19T20:24:51.380"/>
    <p1510:client id="{268C1F03-0CE7-A61E-6AC6-03BBB7DBAE02}" v="104" dt="2020-12-19T20:39:33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Oruba" userId="S::aoruba@spklucz.onmicrosoft.com::6450ca6b-07d4-41da-ae70-aa4fbe4a594f" providerId="AD" clId="Web-{268C1F03-0CE7-A61E-6AC6-03BBB7DBAE02}"/>
    <pc:docChg chg="modSld">
      <pc:chgData name="Aleksandra Oruba" userId="S::aoruba@spklucz.onmicrosoft.com::6450ca6b-07d4-41da-ae70-aa4fbe4a594f" providerId="AD" clId="Web-{268C1F03-0CE7-A61E-6AC6-03BBB7DBAE02}" dt="2020-12-19T20:39:33.387" v="113"/>
      <pc:docMkLst>
        <pc:docMk/>
      </pc:docMkLst>
      <pc:sldChg chg="addSp delSp modSp mod modClrScheme delDesignElem modShow chgLayout">
        <pc:chgData name="Aleksandra Oruba" userId="S::aoruba@spklucz.onmicrosoft.com::6450ca6b-07d4-41da-ae70-aa4fbe4a594f" providerId="AD" clId="Web-{268C1F03-0CE7-A61E-6AC6-03BBB7DBAE02}" dt="2020-12-19T20:39:33.387" v="113"/>
        <pc:sldMkLst>
          <pc:docMk/>
          <pc:sldMk cId="109857222" sldId="256"/>
        </pc:sldMkLst>
        <pc:spChg chg="mod ord">
          <ac:chgData name="Aleksandra Oruba" userId="S::aoruba@spklucz.onmicrosoft.com::6450ca6b-07d4-41da-ae70-aa4fbe4a594f" providerId="AD" clId="Web-{268C1F03-0CE7-A61E-6AC6-03BBB7DBAE02}" dt="2020-12-19T20:33:13.928" v="83" actId="14100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Aleksandra Oruba" userId="S::aoruba@spklucz.onmicrosoft.com::6450ca6b-07d4-41da-ae70-aa4fbe4a594f" providerId="AD" clId="Web-{268C1F03-0CE7-A61E-6AC6-03BBB7DBAE02}" dt="2020-12-19T20:31:52.958" v="59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2:56.053" v="77"/>
          <ac:spMkLst>
            <pc:docMk/>
            <pc:sldMk cId="109857222" sldId="256"/>
            <ac:spMk id="6" creationId="{9C898F85-4225-4931-9F2F-17B4AF8BAE23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2:56.053" v="77"/>
          <ac:spMkLst>
            <pc:docMk/>
            <pc:sldMk cId="109857222" sldId="256"/>
            <ac:spMk id="7" creationId="{BEC14D36-68AD-4546-A67C-CE0F663744DB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2:52.366" v="75"/>
          <ac:spMkLst>
            <pc:docMk/>
            <pc:sldMk cId="109857222" sldId="256"/>
            <ac:spMk id="9" creationId="{C0F7281F-D4E3-44C4-BFBA-CB593A7F6103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2:52.366" v="75"/>
          <ac:spMkLst>
            <pc:docMk/>
            <pc:sldMk cId="109857222" sldId="256"/>
            <ac:spMk id="11" creationId="{E8B49220-D709-41F4-BFDA-B6A2F0757A66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2:59.194" v="79"/>
          <ac:spMkLst>
            <pc:docMk/>
            <pc:sldMk cId="109857222" sldId="256"/>
            <ac:spMk id="13" creationId="{5E710BF9-D34F-4E1E-A48A-FADCF6BEF107}"/>
          </ac:spMkLst>
        </pc:spChg>
        <pc:spChg chg="del">
          <ac:chgData name="Aleksandra Oruba" userId="S::aoruba@spklucz.onmicrosoft.com::6450ca6b-07d4-41da-ae70-aa4fbe4a594f" providerId="AD" clId="Web-{268C1F03-0CE7-A61E-6AC6-03BBB7DBAE02}" dt="2020-12-19T20:31:42.755" v="58"/>
          <ac:spMkLst>
            <pc:docMk/>
            <pc:sldMk cId="109857222" sldId="256"/>
            <ac:spMk id="14" creationId="{C27D7A02-907B-496F-BA7E-AA3780733CA7}"/>
          </ac:spMkLst>
        </pc:spChg>
        <pc:spChg chg="del">
          <ac:chgData name="Aleksandra Oruba" userId="S::aoruba@spklucz.onmicrosoft.com::6450ca6b-07d4-41da-ae70-aa4fbe4a594f" providerId="AD" clId="Web-{268C1F03-0CE7-A61E-6AC6-03BBB7DBAE02}" dt="2020-12-19T20:31:42.755" v="58"/>
          <ac:spMkLst>
            <pc:docMk/>
            <pc:sldMk cId="109857222" sldId="256"/>
            <ac:spMk id="15" creationId="{0FBA5268-0AE7-4CAD-9537-D0EB09E76406}"/>
          </ac:spMkLst>
        </pc:spChg>
        <pc:spChg chg="del">
          <ac:chgData name="Aleksandra Oruba" userId="S::aoruba@spklucz.onmicrosoft.com::6450ca6b-07d4-41da-ae70-aa4fbe4a594f" providerId="AD" clId="Web-{268C1F03-0CE7-A61E-6AC6-03BBB7DBAE02}" dt="2020-12-19T20:31:42.755" v="58"/>
          <ac:spMkLst>
            <pc:docMk/>
            <pc:sldMk cId="109857222" sldId="256"/>
            <ac:spMk id="16" creationId="{088D065B-39DA-4077-B9CF-E489CE4C0169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32:59.194" v="80"/>
          <ac:spMkLst>
            <pc:docMk/>
            <pc:sldMk cId="109857222" sldId="256"/>
            <ac:spMk id="20" creationId="{9C898F85-4225-4931-9F2F-17B4AF8BAE23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32:59.194" v="80"/>
          <ac:spMkLst>
            <pc:docMk/>
            <pc:sldMk cId="109857222" sldId="256"/>
            <ac:spMk id="22" creationId="{BEC14D36-68AD-4546-A67C-CE0F663744DB}"/>
          </ac:spMkLst>
        </pc:spChg>
        <pc:picChg chg="add mod ord">
          <ac:chgData name="Aleksandra Oruba" userId="S::aoruba@spklucz.onmicrosoft.com::6450ca6b-07d4-41da-ae70-aa4fbe4a594f" providerId="AD" clId="Web-{268C1F03-0CE7-A61E-6AC6-03BBB7DBAE02}" dt="2020-12-19T20:32:59.194" v="80"/>
          <ac:picMkLst>
            <pc:docMk/>
            <pc:sldMk cId="109857222" sldId="256"/>
            <ac:picMk id="4" creationId="{7AA5917E-9BDF-4B22-86ED-E00B457F9948}"/>
          </ac:picMkLst>
        </pc:picChg>
        <pc:cxnChg chg="add del">
          <ac:chgData name="Aleksandra Oruba" userId="S::aoruba@spklucz.onmicrosoft.com::6450ca6b-07d4-41da-ae70-aa4fbe4a594f" providerId="AD" clId="Web-{268C1F03-0CE7-A61E-6AC6-03BBB7DBAE02}" dt="2020-12-19T20:32:59.194" v="79"/>
          <ac:cxnSpMkLst>
            <pc:docMk/>
            <pc:sldMk cId="109857222" sldId="256"/>
            <ac:cxnSpMk id="18" creationId="{A7F400EE-A8A5-48AF-B4D6-291B52C6F0B0}"/>
          </ac:cxnSpMkLst>
        </pc:cxnChg>
      </pc:sldChg>
      <pc:sldChg chg="delSp modSp">
        <pc:chgData name="Aleksandra Oruba" userId="S::aoruba@spklucz.onmicrosoft.com::6450ca6b-07d4-41da-ae70-aa4fbe4a594f" providerId="AD" clId="Web-{268C1F03-0CE7-A61E-6AC6-03BBB7DBAE02}" dt="2020-12-19T20:38:49.417" v="112" actId="14100"/>
        <pc:sldMkLst>
          <pc:docMk/>
          <pc:sldMk cId="3278635668" sldId="257"/>
        </pc:sldMkLst>
        <pc:spChg chg="del">
          <ac:chgData name="Aleksandra Oruba" userId="S::aoruba@spklucz.onmicrosoft.com::6450ca6b-07d4-41da-ae70-aa4fbe4a594f" providerId="AD" clId="Web-{268C1F03-0CE7-A61E-6AC6-03BBB7DBAE02}" dt="2020-12-19T20:38:44.371" v="110"/>
          <ac:spMkLst>
            <pc:docMk/>
            <pc:sldMk cId="3278635668" sldId="257"/>
            <ac:spMk id="2" creationId="{F1545180-1E9E-4186-9A69-F3B60297C933}"/>
          </ac:spMkLst>
        </pc:spChg>
        <pc:spChg chg="mod">
          <ac:chgData name="Aleksandra Oruba" userId="S::aoruba@spklucz.onmicrosoft.com::6450ca6b-07d4-41da-ae70-aa4fbe4a594f" providerId="AD" clId="Web-{268C1F03-0CE7-A61E-6AC6-03BBB7DBAE02}" dt="2020-12-19T20:38:49.417" v="112" actId="14100"/>
          <ac:spMkLst>
            <pc:docMk/>
            <pc:sldMk cId="3278635668" sldId="257"/>
            <ac:spMk id="3" creationId="{70A61355-95DD-4951-8ED4-F2E1A7DC18AF}"/>
          </ac:spMkLst>
        </pc:spChg>
      </pc:sldChg>
      <pc:sldChg chg="addSp delSp modSp mod setBg">
        <pc:chgData name="Aleksandra Oruba" userId="S::aoruba@spklucz.onmicrosoft.com::6450ca6b-07d4-41da-ae70-aa4fbe4a594f" providerId="AD" clId="Web-{268C1F03-0CE7-A61E-6AC6-03BBB7DBAE02}" dt="2020-12-19T20:38:25.323" v="107" actId="1076"/>
        <pc:sldMkLst>
          <pc:docMk/>
          <pc:sldMk cId="1988428722" sldId="258"/>
        </pc:sldMkLst>
        <pc:spChg chg="del mod">
          <ac:chgData name="Aleksandra Oruba" userId="S::aoruba@spklucz.onmicrosoft.com::6450ca6b-07d4-41da-ae70-aa4fbe4a594f" providerId="AD" clId="Web-{268C1F03-0CE7-A61E-6AC6-03BBB7DBAE02}" dt="2020-12-19T20:38:13.979" v="104"/>
          <ac:spMkLst>
            <pc:docMk/>
            <pc:sldMk cId="1988428722" sldId="258"/>
            <ac:spMk id="2" creationId="{96F3C5EF-F86C-400D-AAEB-DEF0B56603AC}"/>
          </ac:spMkLst>
        </pc:spChg>
        <pc:spChg chg="mod">
          <ac:chgData name="Aleksandra Oruba" userId="S::aoruba@spklucz.onmicrosoft.com::6450ca6b-07d4-41da-ae70-aa4fbe4a594f" providerId="AD" clId="Web-{268C1F03-0CE7-A61E-6AC6-03BBB7DBAE02}" dt="2020-12-19T20:38:25.323" v="107" actId="1076"/>
          <ac:spMkLst>
            <pc:docMk/>
            <pc:sldMk cId="1988428722" sldId="258"/>
            <ac:spMk id="3" creationId="{6CF72334-8376-4935-AE0A-A2A198470BAE}"/>
          </ac:spMkLst>
        </pc:spChg>
        <pc:spChg chg="del">
          <ac:chgData name="Aleksandra Oruba" userId="S::aoruba@spklucz.onmicrosoft.com::6450ca6b-07d4-41da-ae70-aa4fbe4a594f" providerId="AD" clId="Web-{268C1F03-0CE7-A61E-6AC6-03BBB7DBAE02}" dt="2020-12-19T20:26:33.079" v="15"/>
          <ac:spMkLst>
            <pc:docMk/>
            <pc:sldMk cId="1988428722" sldId="258"/>
            <ac:spMk id="4" creationId="{B9F49C3F-237C-4994-9FD0-5DC13679469C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26:47.642" v="19"/>
          <ac:spMkLst>
            <pc:docMk/>
            <pc:sldMk cId="1988428722" sldId="258"/>
            <ac:spMk id="7" creationId="{8DF66CB0-1AD6-4D8C-BE70-897ADA64FEDA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26:47.642" v="19"/>
          <ac:spMkLst>
            <pc:docMk/>
            <pc:sldMk cId="1988428722" sldId="258"/>
            <ac:spMk id="8" creationId="{24C3B26D-D43F-467B-B943-E20A45E780EF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26:47.626" v="18"/>
          <ac:spMkLst>
            <pc:docMk/>
            <pc:sldMk cId="1988428722" sldId="258"/>
            <ac:spMk id="10" creationId="{8FC9BE17-9A7B-462D-AE50-3D8777387304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26:47.626" v="18"/>
          <ac:spMkLst>
            <pc:docMk/>
            <pc:sldMk cId="1988428722" sldId="258"/>
            <ac:spMk id="12" creationId="{3EBE8569-6AEC-4B8C-8D53-2DE337CDBA65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26:47.626" v="18"/>
          <ac:spMkLst>
            <pc:docMk/>
            <pc:sldMk cId="1988428722" sldId="258"/>
            <ac:spMk id="14" creationId="{55D4142C-5077-457F-A6AD-3FECFDB39685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26:47.626" v="18"/>
          <ac:spMkLst>
            <pc:docMk/>
            <pc:sldMk cId="1988428722" sldId="258"/>
            <ac:spMk id="16" creationId="{7A5F0580-5EE9-419F-96EE-B6529EF6E7D0}"/>
          </ac:spMkLst>
        </pc:spChg>
        <pc:picChg chg="add mod ord">
          <ac:chgData name="Aleksandra Oruba" userId="S::aoruba@spklucz.onmicrosoft.com::6450ca6b-07d4-41da-ae70-aa4fbe4a594f" providerId="AD" clId="Web-{268C1F03-0CE7-A61E-6AC6-03BBB7DBAE02}" dt="2020-12-19T20:26:47.642" v="19"/>
          <ac:picMkLst>
            <pc:docMk/>
            <pc:sldMk cId="1988428722" sldId="258"/>
            <ac:picMk id="5" creationId="{BE2005DE-B84E-4B3C-A3C2-49917703C17A}"/>
          </ac:picMkLst>
        </pc:picChg>
      </pc:sldChg>
      <pc:sldChg chg="addSp delSp modSp mod setBg">
        <pc:chgData name="Aleksandra Oruba" userId="S::aoruba@spklucz.onmicrosoft.com::6450ca6b-07d4-41da-ae70-aa4fbe4a594f" providerId="AD" clId="Web-{268C1F03-0CE7-A61E-6AC6-03BBB7DBAE02}" dt="2020-12-19T20:38:37.074" v="109" actId="14100"/>
        <pc:sldMkLst>
          <pc:docMk/>
          <pc:sldMk cId="4160404237" sldId="259"/>
        </pc:sldMkLst>
        <pc:spChg chg="del mod">
          <ac:chgData name="Aleksandra Oruba" userId="S::aoruba@spklucz.onmicrosoft.com::6450ca6b-07d4-41da-ae70-aa4fbe4a594f" providerId="AD" clId="Web-{268C1F03-0CE7-A61E-6AC6-03BBB7DBAE02}" dt="2020-12-19T20:37:54.276" v="101"/>
          <ac:spMkLst>
            <pc:docMk/>
            <pc:sldMk cId="4160404237" sldId="259"/>
            <ac:spMk id="2" creationId="{275F4B41-8176-48C9-A886-09143D31BA5E}"/>
          </ac:spMkLst>
        </pc:spChg>
        <pc:spChg chg="mod">
          <ac:chgData name="Aleksandra Oruba" userId="S::aoruba@spklucz.onmicrosoft.com::6450ca6b-07d4-41da-ae70-aa4fbe4a594f" providerId="AD" clId="Web-{268C1F03-0CE7-A61E-6AC6-03BBB7DBAE02}" dt="2020-12-19T20:38:37.074" v="109" actId="14100"/>
          <ac:spMkLst>
            <pc:docMk/>
            <pc:sldMk cId="4160404237" sldId="259"/>
            <ac:spMk id="3" creationId="{F3E9A4BE-963C-47C2-9AEB-A9B069620B90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27:58.861" v="35"/>
          <ac:spMkLst>
            <pc:docMk/>
            <pc:sldMk cId="4160404237" sldId="259"/>
            <ac:spMk id="4" creationId="{4FBBC4E2-8407-4A5E-930F-E09DFB2C8E31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28:02.861" v="36"/>
          <ac:spMkLst>
            <pc:docMk/>
            <pc:sldMk cId="4160404237" sldId="259"/>
            <ac:spMk id="11" creationId="{8DF66CB0-1AD6-4D8C-BE70-897ADA64FEDA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28:02.861" v="36"/>
          <ac:spMkLst>
            <pc:docMk/>
            <pc:sldMk cId="4160404237" sldId="259"/>
            <ac:spMk id="13" creationId="{24C3B26D-D43F-467B-B943-E20A45E780EF}"/>
          </ac:spMkLst>
        </pc:spChg>
        <pc:picChg chg="add del mod ord">
          <ac:chgData name="Aleksandra Oruba" userId="S::aoruba@spklucz.onmicrosoft.com::6450ca6b-07d4-41da-ae70-aa4fbe4a594f" providerId="AD" clId="Web-{268C1F03-0CE7-A61E-6AC6-03BBB7DBAE02}" dt="2020-12-19T20:27:45.611" v="34"/>
          <ac:picMkLst>
            <pc:docMk/>
            <pc:sldMk cId="4160404237" sldId="259"/>
            <ac:picMk id="5" creationId="{78384772-3191-4EC3-8CA8-676F9C59FD2D}"/>
          </ac:picMkLst>
        </pc:picChg>
        <pc:picChg chg="add mod ord">
          <ac:chgData name="Aleksandra Oruba" userId="S::aoruba@spklucz.onmicrosoft.com::6450ca6b-07d4-41da-ae70-aa4fbe4a594f" providerId="AD" clId="Web-{268C1F03-0CE7-A61E-6AC6-03BBB7DBAE02}" dt="2020-12-19T20:28:02.861" v="36"/>
          <ac:picMkLst>
            <pc:docMk/>
            <pc:sldMk cId="4160404237" sldId="259"/>
            <ac:picMk id="6" creationId="{279C14F8-3A49-4EFB-AAFE-C2DDA089E238}"/>
          </ac:picMkLst>
        </pc:picChg>
      </pc:sldChg>
      <pc:sldChg chg="addSp delSp modSp mod setBg modClrScheme chgLayout">
        <pc:chgData name="Aleksandra Oruba" userId="S::aoruba@spklucz.onmicrosoft.com::6450ca6b-07d4-41da-ae70-aa4fbe4a594f" providerId="AD" clId="Web-{268C1F03-0CE7-A61E-6AC6-03BBB7DBAE02}" dt="2020-12-19T20:37:48.214" v="98" actId="20577"/>
        <pc:sldMkLst>
          <pc:docMk/>
          <pc:sldMk cId="2276481641" sldId="260"/>
        </pc:sldMkLst>
        <pc:spChg chg="del mod ord">
          <ac:chgData name="Aleksandra Oruba" userId="S::aoruba@spklucz.onmicrosoft.com::6450ca6b-07d4-41da-ae70-aa4fbe4a594f" providerId="AD" clId="Web-{268C1F03-0CE7-A61E-6AC6-03BBB7DBAE02}" dt="2020-12-19T20:37:42.135" v="96"/>
          <ac:spMkLst>
            <pc:docMk/>
            <pc:sldMk cId="2276481641" sldId="260"/>
            <ac:spMk id="2" creationId="{E33BBD42-0155-4E54-B432-4B7AE602A36D}"/>
          </ac:spMkLst>
        </pc:spChg>
        <pc:spChg chg="del mod ord">
          <ac:chgData name="Aleksandra Oruba" userId="S::aoruba@spklucz.onmicrosoft.com::6450ca6b-07d4-41da-ae70-aa4fbe4a594f" providerId="AD" clId="Web-{268C1F03-0CE7-A61E-6AC6-03BBB7DBAE02}" dt="2020-12-19T20:28:49.034" v="42"/>
          <ac:spMkLst>
            <pc:docMk/>
            <pc:sldMk cId="2276481641" sldId="260"/>
            <ac:spMk id="3" creationId="{15850266-C357-471F-A10A-53FB4E4DDA20}"/>
          </ac:spMkLst>
        </pc:spChg>
        <pc:spChg chg="add mod ord">
          <ac:chgData name="Aleksandra Oruba" userId="S::aoruba@spklucz.onmicrosoft.com::6450ca6b-07d4-41da-ae70-aa4fbe4a594f" providerId="AD" clId="Web-{268C1F03-0CE7-A61E-6AC6-03BBB7DBAE02}" dt="2020-12-19T20:37:48.214" v="98" actId="20577"/>
          <ac:spMkLst>
            <pc:docMk/>
            <pc:sldMk cId="2276481641" sldId="260"/>
            <ac:spMk id="4" creationId="{7E84BC6B-8A27-4B3A-AC4E-73DD9525DF5C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28:52.815" v="43"/>
          <ac:spMkLst>
            <pc:docMk/>
            <pc:sldMk cId="2276481641" sldId="260"/>
            <ac:spMk id="10" creationId="{8DF66CB0-1AD6-4D8C-BE70-897ADA64FEDA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28:52.815" v="43"/>
          <ac:spMkLst>
            <pc:docMk/>
            <pc:sldMk cId="2276481641" sldId="260"/>
            <ac:spMk id="12" creationId="{24C3B26D-D43F-467B-B943-E20A45E780EF}"/>
          </ac:spMkLst>
        </pc:spChg>
        <pc:picChg chg="add mod ord">
          <ac:chgData name="Aleksandra Oruba" userId="S::aoruba@spklucz.onmicrosoft.com::6450ca6b-07d4-41da-ae70-aa4fbe4a594f" providerId="AD" clId="Web-{268C1F03-0CE7-A61E-6AC6-03BBB7DBAE02}" dt="2020-12-19T20:28:52.815" v="43"/>
          <ac:picMkLst>
            <pc:docMk/>
            <pc:sldMk cId="2276481641" sldId="260"/>
            <ac:picMk id="5" creationId="{28FBC2D1-8269-49F0-8517-FCE2BECDC2D5}"/>
          </ac:picMkLst>
        </pc:picChg>
      </pc:sldChg>
      <pc:sldChg chg="addSp delSp modSp mod setBg modClrScheme chgLayout">
        <pc:chgData name="Aleksandra Oruba" userId="S::aoruba@spklucz.onmicrosoft.com::6450ca6b-07d4-41da-ae70-aa4fbe4a594f" providerId="AD" clId="Web-{268C1F03-0CE7-A61E-6AC6-03BBB7DBAE02}" dt="2020-12-19T20:37:25.401" v="95" actId="20577"/>
        <pc:sldMkLst>
          <pc:docMk/>
          <pc:sldMk cId="1110878115" sldId="261"/>
        </pc:sldMkLst>
        <pc:spChg chg="del mod ord">
          <ac:chgData name="Aleksandra Oruba" userId="S::aoruba@spklucz.onmicrosoft.com::6450ca6b-07d4-41da-ae70-aa4fbe4a594f" providerId="AD" clId="Web-{268C1F03-0CE7-A61E-6AC6-03BBB7DBAE02}" dt="2020-12-19T20:37:10.385" v="91"/>
          <ac:spMkLst>
            <pc:docMk/>
            <pc:sldMk cId="1110878115" sldId="261"/>
            <ac:spMk id="2" creationId="{0D39A447-5E3B-4CD0-A258-C0AEBD53C774}"/>
          </ac:spMkLst>
        </pc:spChg>
        <pc:spChg chg="mod ord">
          <ac:chgData name="Aleksandra Oruba" userId="S::aoruba@spklucz.onmicrosoft.com::6450ca6b-07d4-41da-ae70-aa4fbe4a594f" providerId="AD" clId="Web-{268C1F03-0CE7-A61E-6AC6-03BBB7DBAE02}" dt="2020-12-19T20:37:25.401" v="95" actId="20577"/>
          <ac:spMkLst>
            <pc:docMk/>
            <pc:sldMk cId="1110878115" sldId="261"/>
            <ac:spMk id="3" creationId="{29E1D601-BFE7-4BBF-8262-A95629B8EA2B}"/>
          </ac:spMkLst>
        </pc:spChg>
        <pc:spChg chg="add del mod ord">
          <ac:chgData name="Aleksandra Oruba" userId="S::aoruba@spklucz.onmicrosoft.com::6450ca6b-07d4-41da-ae70-aa4fbe4a594f" providerId="AD" clId="Web-{268C1F03-0CE7-A61E-6AC6-03BBB7DBAE02}" dt="2020-12-19T20:31:22.677" v="57"/>
          <ac:spMkLst>
            <pc:docMk/>
            <pc:sldMk cId="1110878115" sldId="261"/>
            <ac:spMk id="4" creationId="{2E01E20C-D78D-4AEA-A390-5B2CC98FE795}"/>
          </ac:spMkLst>
        </pc:spChg>
        <pc:spChg chg="add del mod">
          <ac:chgData name="Aleksandra Oruba" userId="S::aoruba@spklucz.onmicrosoft.com::6450ca6b-07d4-41da-ae70-aa4fbe4a594f" providerId="AD" clId="Web-{268C1F03-0CE7-A61E-6AC6-03BBB7DBAE02}" dt="2020-12-19T20:36:54.056" v="85"/>
          <ac:spMkLst>
            <pc:docMk/>
            <pc:sldMk cId="1110878115" sldId="261"/>
            <ac:spMk id="7" creationId="{933931A0-1A55-44A1-8747-0BE127D16C68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7:05.744" v="89"/>
          <ac:spMkLst>
            <pc:docMk/>
            <pc:sldMk cId="1110878115" sldId="261"/>
            <ac:spMk id="10" creationId="{C0DB9C61-90E0-484F-8602-02F49EDC1B70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7:05.744" v="89"/>
          <ac:spMkLst>
            <pc:docMk/>
            <pc:sldMk cId="1110878115" sldId="261"/>
            <ac:spMk id="11" creationId="{3F7ED563-E5DB-4937-BF78-7893C4DC92A0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37:05.760" v="90"/>
          <ac:spMkLst>
            <pc:docMk/>
            <pc:sldMk cId="1110878115" sldId="261"/>
            <ac:spMk id="12" creationId="{8DF66CB0-1AD6-4D8C-BE70-897ADA64FEDA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7:03.135" v="87"/>
          <ac:spMkLst>
            <pc:docMk/>
            <pc:sldMk cId="1110878115" sldId="261"/>
            <ac:spMk id="13" creationId="{8DF66CB0-1AD6-4D8C-BE70-897ADA64FEDA}"/>
          </ac:spMkLst>
        </pc:spChg>
        <pc:spChg chg="add">
          <ac:chgData name="Aleksandra Oruba" userId="S::aoruba@spklucz.onmicrosoft.com::6450ca6b-07d4-41da-ae70-aa4fbe4a594f" providerId="AD" clId="Web-{268C1F03-0CE7-A61E-6AC6-03BBB7DBAE02}" dt="2020-12-19T20:37:05.760" v="90"/>
          <ac:spMkLst>
            <pc:docMk/>
            <pc:sldMk cId="1110878115" sldId="261"/>
            <ac:spMk id="14" creationId="{24C3B26D-D43F-467B-B943-E20A45E780EF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7:03.135" v="87"/>
          <ac:spMkLst>
            <pc:docMk/>
            <pc:sldMk cId="1110878115" sldId="261"/>
            <ac:spMk id="15" creationId="{24C3B26D-D43F-467B-B943-E20A45E780EF}"/>
          </ac:spMkLst>
        </pc:spChg>
        <pc:spChg chg="add del">
          <ac:chgData name="Aleksandra Oruba" userId="S::aoruba@spklucz.onmicrosoft.com::6450ca6b-07d4-41da-ae70-aa4fbe4a594f" providerId="AD" clId="Web-{268C1F03-0CE7-A61E-6AC6-03BBB7DBAE02}" dt="2020-12-19T20:37:05.744" v="89"/>
          <ac:spMkLst>
            <pc:docMk/>
            <pc:sldMk cId="1110878115" sldId="261"/>
            <ac:spMk id="17" creationId="{2306B647-FE95-4550-8350-3D2180C62211}"/>
          </ac:spMkLst>
        </pc:spChg>
        <pc:picChg chg="add del mod ord">
          <ac:chgData name="Aleksandra Oruba" userId="S::aoruba@spklucz.onmicrosoft.com::6450ca6b-07d4-41da-ae70-aa4fbe4a594f" providerId="AD" clId="Web-{268C1F03-0CE7-A61E-6AC6-03BBB7DBAE02}" dt="2020-12-19T20:33:39.726" v="84"/>
          <ac:picMkLst>
            <pc:docMk/>
            <pc:sldMk cId="1110878115" sldId="261"/>
            <ac:picMk id="5" creationId="{6FB82A45-21FD-42E3-B9BF-CD696E2A361C}"/>
          </ac:picMkLst>
        </pc:picChg>
        <pc:picChg chg="add mod ord">
          <ac:chgData name="Aleksandra Oruba" userId="S::aoruba@spklucz.onmicrosoft.com::6450ca6b-07d4-41da-ae70-aa4fbe4a594f" providerId="AD" clId="Web-{268C1F03-0CE7-A61E-6AC6-03BBB7DBAE02}" dt="2020-12-19T20:37:05.760" v="90"/>
          <ac:picMkLst>
            <pc:docMk/>
            <pc:sldMk cId="1110878115" sldId="261"/>
            <ac:picMk id="8" creationId="{6891990A-0C73-48EF-A3FE-DE0DC9FCED82}"/>
          </ac:picMkLst>
        </pc:picChg>
      </pc:sldChg>
    </pc:docChg>
  </pc:docChgLst>
  <pc:docChgLst>
    <pc:chgData name="Aleksandra Oruba" userId="S::aoruba@spklucz.onmicrosoft.com::6450ca6b-07d4-41da-ae70-aa4fbe4a594f" providerId="AD" clId="Web-{0276B12F-AF7D-4E06-A5BA-11E0A77510E9}"/>
    <pc:docChg chg="addSld modSld">
      <pc:chgData name="Aleksandra Oruba" userId="S::aoruba@spklucz.onmicrosoft.com::6450ca6b-07d4-41da-ae70-aa4fbe4a594f" providerId="AD" clId="Web-{0276B12F-AF7D-4E06-A5BA-11E0A77510E9}" dt="2020-12-19T20:24:51.380" v="42"/>
      <pc:docMkLst>
        <pc:docMk/>
      </pc:docMkLst>
      <pc:sldChg chg="addSp delSp modSp mod setBg modShow">
        <pc:chgData name="Aleksandra Oruba" userId="S::aoruba@spklucz.onmicrosoft.com::6450ca6b-07d4-41da-ae70-aa4fbe4a594f" providerId="AD" clId="Web-{0276B12F-AF7D-4E06-A5BA-11E0A77510E9}" dt="2020-12-19T20:21:59.049" v="12"/>
        <pc:sldMkLst>
          <pc:docMk/>
          <pc:sldMk cId="109857222" sldId="256"/>
        </pc:sldMkLst>
        <pc:spChg chg="mod">
          <ac:chgData name="Aleksandra Oruba" userId="S::aoruba@spklucz.onmicrosoft.com::6450ca6b-07d4-41da-ae70-aa4fbe4a594f" providerId="AD" clId="Web-{0276B12F-AF7D-4E06-A5BA-11E0A77510E9}" dt="2020-12-19T20:21:59.049" v="1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ksandra Oruba" userId="S::aoruba@spklucz.onmicrosoft.com::6450ca6b-07d4-41da-ae70-aa4fbe4a594f" providerId="AD" clId="Web-{0276B12F-AF7D-4E06-A5BA-11E0A77510E9}" dt="2020-12-19T20:21:59.049" v="12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leksandra Oruba" userId="S::aoruba@spklucz.onmicrosoft.com::6450ca6b-07d4-41da-ae70-aa4fbe4a594f" providerId="AD" clId="Web-{0276B12F-AF7D-4E06-A5BA-11E0A77510E9}" dt="2020-12-19T20:21:59.049" v="12"/>
          <ac:spMkLst>
            <pc:docMk/>
            <pc:sldMk cId="109857222" sldId="256"/>
            <ac:spMk id="8" creationId="{27250CB5-9DDC-48C3-9D2D-C15BFFF4F33D}"/>
          </ac:spMkLst>
        </pc:spChg>
        <pc:spChg chg="add del">
          <ac:chgData name="Aleksandra Oruba" userId="S::aoruba@spklucz.onmicrosoft.com::6450ca6b-07d4-41da-ae70-aa4fbe4a594f" providerId="AD" clId="Web-{0276B12F-AF7D-4E06-A5BA-11E0A77510E9}" dt="2020-12-19T20:21:59.049" v="12"/>
          <ac:spMkLst>
            <pc:docMk/>
            <pc:sldMk cId="109857222" sldId="256"/>
            <ac:spMk id="10" creationId="{C38FEF35-B9B3-413E-A8C4-9FF5A15A4E73}"/>
          </ac:spMkLst>
        </pc:spChg>
        <pc:spChg chg="add del">
          <ac:chgData name="Aleksandra Oruba" userId="S::aoruba@spklucz.onmicrosoft.com::6450ca6b-07d4-41da-ae70-aa4fbe4a594f" providerId="AD" clId="Web-{0276B12F-AF7D-4E06-A5BA-11E0A77510E9}" dt="2020-12-19T20:21:59.049" v="12"/>
          <ac:spMkLst>
            <pc:docMk/>
            <pc:sldMk cId="109857222" sldId="256"/>
            <ac:spMk id="12" creationId="{A7ECB318-89A9-43A0-BC79-4B763473F8B3}"/>
          </ac:spMkLst>
        </pc:spChg>
        <pc:spChg chg="add">
          <ac:chgData name="Aleksandra Oruba" userId="S::aoruba@spklucz.onmicrosoft.com::6450ca6b-07d4-41da-ae70-aa4fbe4a594f" providerId="AD" clId="Web-{0276B12F-AF7D-4E06-A5BA-11E0A77510E9}" dt="2020-12-19T20:21:59.049" v="12"/>
          <ac:spMkLst>
            <pc:docMk/>
            <pc:sldMk cId="109857222" sldId="256"/>
            <ac:spMk id="14" creationId="{C27D7A02-907B-496F-BA7E-AA3780733CA7}"/>
          </ac:spMkLst>
        </pc:spChg>
        <pc:spChg chg="add">
          <ac:chgData name="Aleksandra Oruba" userId="S::aoruba@spklucz.onmicrosoft.com::6450ca6b-07d4-41da-ae70-aa4fbe4a594f" providerId="AD" clId="Web-{0276B12F-AF7D-4E06-A5BA-11E0A77510E9}" dt="2020-12-19T20:21:59.049" v="12"/>
          <ac:spMkLst>
            <pc:docMk/>
            <pc:sldMk cId="109857222" sldId="256"/>
            <ac:spMk id="15" creationId="{0FBA5268-0AE7-4CAD-9537-D0EB09E76406}"/>
          </ac:spMkLst>
        </pc:spChg>
        <pc:spChg chg="add">
          <ac:chgData name="Aleksandra Oruba" userId="S::aoruba@spklucz.onmicrosoft.com::6450ca6b-07d4-41da-ae70-aa4fbe4a594f" providerId="AD" clId="Web-{0276B12F-AF7D-4E06-A5BA-11E0A77510E9}" dt="2020-12-19T20:21:59.049" v="12"/>
          <ac:spMkLst>
            <pc:docMk/>
            <pc:sldMk cId="109857222" sldId="256"/>
            <ac:spMk id="16" creationId="{088D065B-39DA-4077-B9CF-E489CE4C0169}"/>
          </ac:spMkLst>
        </pc:spChg>
        <pc:spChg chg="add del">
          <ac:chgData name="Aleksandra Oruba" userId="S::aoruba@spklucz.onmicrosoft.com::6450ca6b-07d4-41da-ae70-aa4fbe4a594f" providerId="AD" clId="Web-{0276B12F-AF7D-4E06-A5BA-11E0A77510E9}" dt="2020-12-19T20:21:59.049" v="11"/>
          <ac:spMkLst>
            <pc:docMk/>
            <pc:sldMk cId="109857222" sldId="256"/>
            <ac:spMk id="17" creationId="{27250CB5-9DDC-48C3-9D2D-C15BFFF4F33D}"/>
          </ac:spMkLst>
        </pc:spChg>
        <pc:spChg chg="add del">
          <ac:chgData name="Aleksandra Oruba" userId="S::aoruba@spklucz.onmicrosoft.com::6450ca6b-07d4-41da-ae70-aa4fbe4a594f" providerId="AD" clId="Web-{0276B12F-AF7D-4E06-A5BA-11E0A77510E9}" dt="2020-12-19T20:21:59.049" v="11"/>
          <ac:spMkLst>
            <pc:docMk/>
            <pc:sldMk cId="109857222" sldId="256"/>
            <ac:spMk id="19" creationId="{C38FEF35-B9B3-413E-A8C4-9FF5A15A4E73}"/>
          </ac:spMkLst>
        </pc:spChg>
        <pc:spChg chg="add del">
          <ac:chgData name="Aleksandra Oruba" userId="S::aoruba@spklucz.onmicrosoft.com::6450ca6b-07d4-41da-ae70-aa4fbe4a594f" providerId="AD" clId="Web-{0276B12F-AF7D-4E06-A5BA-11E0A77510E9}" dt="2020-12-19T20:21:59.049" v="11"/>
          <ac:spMkLst>
            <pc:docMk/>
            <pc:sldMk cId="109857222" sldId="256"/>
            <ac:spMk id="21" creationId="{A7ECB318-89A9-43A0-BC79-4B763473F8B3}"/>
          </ac:spMkLst>
        </pc:spChg>
      </pc:sldChg>
      <pc:sldChg chg="addSp delSp modSp new mod setBg modClrScheme chgLayout">
        <pc:chgData name="Aleksandra Oruba" userId="S::aoruba@spklucz.onmicrosoft.com::6450ca6b-07d4-41da-ae70-aa4fbe4a594f" providerId="AD" clId="Web-{0276B12F-AF7D-4E06-A5BA-11E0A77510E9}" dt="2020-12-19T20:23:45.926" v="34"/>
        <pc:sldMkLst>
          <pc:docMk/>
          <pc:sldMk cId="3278635668" sldId="257"/>
        </pc:sldMkLst>
        <pc:spChg chg="mod ord">
          <ac:chgData name="Aleksandra Oruba" userId="S::aoruba@spklucz.onmicrosoft.com::6450ca6b-07d4-41da-ae70-aa4fbe4a594f" providerId="AD" clId="Web-{0276B12F-AF7D-4E06-A5BA-11E0A77510E9}" dt="2020-12-19T20:23:45.926" v="34"/>
          <ac:spMkLst>
            <pc:docMk/>
            <pc:sldMk cId="3278635668" sldId="257"/>
            <ac:spMk id="2" creationId="{F1545180-1E9E-4186-9A69-F3B60297C933}"/>
          </ac:spMkLst>
        </pc:spChg>
        <pc:spChg chg="mod ord">
          <ac:chgData name="Aleksandra Oruba" userId="S::aoruba@spklucz.onmicrosoft.com::6450ca6b-07d4-41da-ae70-aa4fbe4a594f" providerId="AD" clId="Web-{0276B12F-AF7D-4E06-A5BA-11E0A77510E9}" dt="2020-12-19T20:23:45.926" v="34"/>
          <ac:spMkLst>
            <pc:docMk/>
            <pc:sldMk cId="3278635668" sldId="257"/>
            <ac:spMk id="3" creationId="{70A61355-95DD-4951-8ED4-F2E1A7DC18AF}"/>
          </ac:spMkLst>
        </pc:spChg>
        <pc:spChg chg="add del mod ord">
          <ac:chgData name="Aleksandra Oruba" userId="S::aoruba@spklucz.onmicrosoft.com::6450ca6b-07d4-41da-ae70-aa4fbe4a594f" providerId="AD" clId="Web-{0276B12F-AF7D-4E06-A5BA-11E0A77510E9}" dt="2020-12-19T20:23:32.910" v="26"/>
          <ac:spMkLst>
            <pc:docMk/>
            <pc:sldMk cId="3278635668" sldId="257"/>
            <ac:spMk id="4" creationId="{11311700-5643-46E5-9098-2E8494402916}"/>
          </ac:spMkLst>
        </pc:spChg>
        <pc:spChg chg="add">
          <ac:chgData name="Aleksandra Oruba" userId="S::aoruba@spklucz.onmicrosoft.com::6450ca6b-07d4-41da-ae70-aa4fbe4a594f" providerId="AD" clId="Web-{0276B12F-AF7D-4E06-A5BA-11E0A77510E9}" dt="2020-12-19T20:23:45.926" v="34"/>
          <ac:spMkLst>
            <pc:docMk/>
            <pc:sldMk cId="3278635668" sldId="257"/>
            <ac:spMk id="10" creationId="{8DF66CB0-1AD6-4D8C-BE70-897ADA64FEDA}"/>
          </ac:spMkLst>
        </pc:spChg>
        <pc:spChg chg="add">
          <ac:chgData name="Aleksandra Oruba" userId="S::aoruba@spklucz.onmicrosoft.com::6450ca6b-07d4-41da-ae70-aa4fbe4a594f" providerId="AD" clId="Web-{0276B12F-AF7D-4E06-A5BA-11E0A77510E9}" dt="2020-12-19T20:23:45.926" v="34"/>
          <ac:spMkLst>
            <pc:docMk/>
            <pc:sldMk cId="3278635668" sldId="257"/>
            <ac:spMk id="12" creationId="{24C3B26D-D43F-467B-B943-E20A45E780EF}"/>
          </ac:spMkLst>
        </pc:spChg>
        <pc:picChg chg="add mod ord">
          <ac:chgData name="Aleksandra Oruba" userId="S::aoruba@spklucz.onmicrosoft.com::6450ca6b-07d4-41da-ae70-aa4fbe4a594f" providerId="AD" clId="Web-{0276B12F-AF7D-4E06-A5BA-11E0A77510E9}" dt="2020-12-19T20:23:45.926" v="34"/>
          <ac:picMkLst>
            <pc:docMk/>
            <pc:sldMk cId="3278635668" sldId="257"/>
            <ac:picMk id="5" creationId="{DF39A2E7-5396-44C6-B44C-C1F5301B6E85}"/>
          </ac:picMkLst>
        </pc:picChg>
      </pc:sldChg>
      <pc:sldChg chg="addSp delSp modSp new mod modClrScheme chgLayout">
        <pc:chgData name="Aleksandra Oruba" userId="S::aoruba@spklucz.onmicrosoft.com::6450ca6b-07d4-41da-ae70-aa4fbe4a594f" providerId="AD" clId="Web-{0276B12F-AF7D-4E06-A5BA-11E0A77510E9}" dt="2020-12-19T20:24:51.380" v="42"/>
        <pc:sldMkLst>
          <pc:docMk/>
          <pc:sldMk cId="1988428722" sldId="258"/>
        </pc:sldMkLst>
        <pc:spChg chg="mod ord">
          <ac:chgData name="Aleksandra Oruba" userId="S::aoruba@spklucz.onmicrosoft.com::6450ca6b-07d4-41da-ae70-aa4fbe4a594f" providerId="AD" clId="Web-{0276B12F-AF7D-4E06-A5BA-11E0A77510E9}" dt="2020-12-19T20:24:00.504" v="35"/>
          <ac:spMkLst>
            <pc:docMk/>
            <pc:sldMk cId="1988428722" sldId="258"/>
            <ac:spMk id="2" creationId="{96F3C5EF-F86C-400D-AAEB-DEF0B56603AC}"/>
          </ac:spMkLst>
        </pc:spChg>
        <pc:spChg chg="mod ord">
          <ac:chgData name="Aleksandra Oruba" userId="S::aoruba@spklucz.onmicrosoft.com::6450ca6b-07d4-41da-ae70-aa4fbe4a594f" providerId="AD" clId="Web-{0276B12F-AF7D-4E06-A5BA-11E0A77510E9}" dt="2020-12-19T20:24:40.317" v="39" actId="20577"/>
          <ac:spMkLst>
            <pc:docMk/>
            <pc:sldMk cId="1988428722" sldId="258"/>
            <ac:spMk id="3" creationId="{6CF72334-8376-4935-AE0A-A2A198470BAE}"/>
          </ac:spMkLst>
        </pc:spChg>
        <pc:spChg chg="add del mod ord">
          <ac:chgData name="Aleksandra Oruba" userId="S::aoruba@spklucz.onmicrosoft.com::6450ca6b-07d4-41da-ae70-aa4fbe4a594f" providerId="AD" clId="Web-{0276B12F-AF7D-4E06-A5BA-11E0A77510E9}" dt="2020-12-19T20:24:51.380" v="42"/>
          <ac:spMkLst>
            <pc:docMk/>
            <pc:sldMk cId="1988428722" sldId="258"/>
            <ac:spMk id="4" creationId="{B9F49C3F-237C-4994-9FD0-5DC13679469C}"/>
          </ac:spMkLst>
        </pc:spChg>
        <pc:picChg chg="add del mod ord">
          <ac:chgData name="Aleksandra Oruba" userId="S::aoruba@spklucz.onmicrosoft.com::6450ca6b-07d4-41da-ae70-aa4fbe4a594f" providerId="AD" clId="Web-{0276B12F-AF7D-4E06-A5BA-11E0A77510E9}" dt="2020-12-19T20:24:51.380" v="42"/>
          <ac:picMkLst>
            <pc:docMk/>
            <pc:sldMk cId="1988428722" sldId="258"/>
            <ac:picMk id="5" creationId="{CCC3BA9B-10EB-4E0E-95A8-68BB86B0FAB7}"/>
          </ac:picMkLst>
        </pc:picChg>
      </pc:sldChg>
      <pc:sldChg chg="addSp modSp new mod modClrScheme chgLayout">
        <pc:chgData name="Aleksandra Oruba" userId="S::aoruba@spklucz.onmicrosoft.com::6450ca6b-07d4-41da-ae70-aa4fbe4a594f" providerId="AD" clId="Web-{0276B12F-AF7D-4E06-A5BA-11E0A77510E9}" dt="2020-12-19T20:24:04.254" v="36"/>
        <pc:sldMkLst>
          <pc:docMk/>
          <pc:sldMk cId="4160404237" sldId="259"/>
        </pc:sldMkLst>
        <pc:spChg chg="mod ord">
          <ac:chgData name="Aleksandra Oruba" userId="S::aoruba@spklucz.onmicrosoft.com::6450ca6b-07d4-41da-ae70-aa4fbe4a594f" providerId="AD" clId="Web-{0276B12F-AF7D-4E06-A5BA-11E0A77510E9}" dt="2020-12-19T20:24:04.254" v="36"/>
          <ac:spMkLst>
            <pc:docMk/>
            <pc:sldMk cId="4160404237" sldId="259"/>
            <ac:spMk id="2" creationId="{275F4B41-8176-48C9-A886-09143D31BA5E}"/>
          </ac:spMkLst>
        </pc:spChg>
        <pc:spChg chg="mod ord">
          <ac:chgData name="Aleksandra Oruba" userId="S::aoruba@spklucz.onmicrosoft.com::6450ca6b-07d4-41da-ae70-aa4fbe4a594f" providerId="AD" clId="Web-{0276B12F-AF7D-4E06-A5BA-11E0A77510E9}" dt="2020-12-19T20:24:04.254" v="36"/>
          <ac:spMkLst>
            <pc:docMk/>
            <pc:sldMk cId="4160404237" sldId="259"/>
            <ac:spMk id="3" creationId="{F3E9A4BE-963C-47C2-9AEB-A9B069620B90}"/>
          </ac:spMkLst>
        </pc:spChg>
        <pc:spChg chg="add mod ord">
          <ac:chgData name="Aleksandra Oruba" userId="S::aoruba@spklucz.onmicrosoft.com::6450ca6b-07d4-41da-ae70-aa4fbe4a594f" providerId="AD" clId="Web-{0276B12F-AF7D-4E06-A5BA-11E0A77510E9}" dt="2020-12-19T20:24:04.254" v="36"/>
          <ac:spMkLst>
            <pc:docMk/>
            <pc:sldMk cId="4160404237" sldId="259"/>
            <ac:spMk id="4" creationId="{4FBBC4E2-8407-4A5E-930F-E09DFB2C8E31}"/>
          </ac:spMkLst>
        </pc:spChg>
      </pc:sldChg>
      <pc:sldChg chg="new">
        <pc:chgData name="Aleksandra Oruba" userId="S::aoruba@spklucz.onmicrosoft.com::6450ca6b-07d4-41da-ae70-aa4fbe4a594f" providerId="AD" clId="Web-{0276B12F-AF7D-4E06-A5BA-11E0A77510E9}" dt="2020-12-19T20:19:57.469" v="3"/>
        <pc:sldMkLst>
          <pc:docMk/>
          <pc:sldMk cId="2276481641" sldId="260"/>
        </pc:sldMkLst>
      </pc:sldChg>
      <pc:sldChg chg="new">
        <pc:chgData name="Aleksandra Oruba" userId="S::aoruba@spklucz.onmicrosoft.com::6450ca6b-07d4-41da-ae70-aa4fbe4a594f" providerId="AD" clId="Web-{0276B12F-AF7D-4E06-A5BA-11E0A77510E9}" dt="2020-12-19T20:20:01.704" v="4"/>
        <pc:sldMkLst>
          <pc:docMk/>
          <pc:sldMk cId="111087811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xmlns="" id="{9C898F85-4225-4931-9F2F-17B4AF8BA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941" y="1374977"/>
            <a:ext cx="5127098" cy="24817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Queen 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Elizabeth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II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BEC14D36-68AD-4546-A67C-CE0F66374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685800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xmlns="" id="{7AA5917E-9BDF-4B22-86ED-E00B457F9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7" r="-2" b="25536"/>
          <a:stretch/>
        </p:blipFill>
        <p:spPr>
          <a:xfrm>
            <a:off x="6781799" y="1371601"/>
            <a:ext cx="40767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DF66CB0-1AD6-4D8C-BE70-897ADA64F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C3B26D-D43F-467B-B943-E20A45E78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A61355-95DD-4951-8ED4-F2E1A7DC1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0178" y="1210884"/>
            <a:ext cx="5475266" cy="404741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Elizabeth </a:t>
            </a:r>
            <a:r>
              <a:rPr lang="en-US" sz="2000" dirty="0">
                <a:solidFill>
                  <a:srgbClr val="595959"/>
                </a:solidFill>
              </a:rPr>
              <a:t>Alexandra Mary Windsor was born on 21 April 1926, during the reign of her paternal grandfather, </a:t>
            </a: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King </a:t>
            </a:r>
            <a:r>
              <a:rPr lang="en-US" sz="2000" dirty="0">
                <a:solidFill>
                  <a:srgbClr val="595959"/>
                </a:solidFill>
              </a:rPr>
              <a:t>George V. </a:t>
            </a: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Her </a:t>
            </a:r>
            <a:r>
              <a:rPr lang="en-US" sz="2000" dirty="0">
                <a:solidFill>
                  <a:srgbClr val="595959"/>
                </a:solidFill>
              </a:rPr>
              <a:t>father, the Duke of York was the second son of the King. Her mother, the Duchess of </a:t>
            </a:r>
            <a:r>
              <a:rPr lang="en-US" sz="2000" dirty="0" err="1">
                <a:solidFill>
                  <a:srgbClr val="595959"/>
                </a:solidFill>
              </a:rPr>
              <a:t>York.Elizabeth's</a:t>
            </a:r>
            <a:r>
              <a:rPr lang="en-US" sz="2000" dirty="0">
                <a:solidFill>
                  <a:srgbClr val="595959"/>
                </a:solidFill>
              </a:rPr>
              <a:t> only sibling, Princess Margaret, was born in 1930. </a:t>
            </a: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The </a:t>
            </a:r>
            <a:r>
              <a:rPr lang="en-US" sz="2000" dirty="0">
                <a:solidFill>
                  <a:srgbClr val="595959"/>
                </a:solidFill>
              </a:rPr>
              <a:t>two princesses were educated at home under the supervision of their mother and their </a:t>
            </a:r>
            <a:r>
              <a:rPr lang="en-US" sz="2000" dirty="0" smtClean="0">
                <a:solidFill>
                  <a:srgbClr val="595959"/>
                </a:solidFill>
              </a:rPr>
              <a:t>governess</a:t>
            </a:r>
            <a:r>
              <a:rPr lang="pl-PL" sz="2000" dirty="0">
                <a:solidFill>
                  <a:srgbClr val="595959"/>
                </a:solidFill>
              </a:rPr>
              <a:t>.</a:t>
            </a:r>
            <a:r>
              <a:rPr lang="en-US" sz="2000" dirty="0">
                <a:solidFill>
                  <a:srgbClr val="595959"/>
                </a:solidFill>
              </a:rPr>
              <a:t/>
            </a:r>
            <a:br>
              <a:rPr lang="en-US" sz="2000" dirty="0">
                <a:solidFill>
                  <a:srgbClr val="595959"/>
                </a:solidFill>
              </a:rPr>
            </a:b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5" name="Picture 5" descr="A person wearing a hat&#10;&#10;Description automatically generated">
            <a:extLst>
              <a:ext uri="{FF2B5EF4-FFF2-40B4-BE49-F238E27FC236}">
                <a16:creationId xmlns:a16="http://schemas.microsoft.com/office/drawing/2014/main" xmlns="" id="{DF39A2E7-5396-44C6-B44C-C1F5301B6E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326" r="29575" b="-2"/>
          <a:stretch/>
        </p:blipFill>
        <p:spPr>
          <a:xfrm>
            <a:off x="7461069" y="685799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8DF66CB0-1AD6-4D8C-BE70-897ADA64F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24C3B26D-D43F-467B-B943-E20A45E78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F72334-8376-4935-AE0A-A2A198470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0178" y="1527186"/>
            <a:ext cx="5475266" cy="289026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Elizabeth </a:t>
            </a:r>
            <a:r>
              <a:rPr lang="en-US" sz="2000" dirty="0">
                <a:solidFill>
                  <a:srgbClr val="595959"/>
                </a:solidFill>
              </a:rPr>
              <a:t>was born in Mayfair, London, as the first child </a:t>
            </a: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of </a:t>
            </a:r>
            <a:r>
              <a:rPr lang="en-US" sz="2000" dirty="0">
                <a:solidFill>
                  <a:srgbClr val="595959"/>
                </a:solidFill>
              </a:rPr>
              <a:t>the Duke and Duchess of </a:t>
            </a:r>
            <a:r>
              <a:rPr lang="en-US" sz="2000" dirty="0" smtClean="0">
                <a:solidFill>
                  <a:srgbClr val="595959"/>
                </a:solidFill>
              </a:rPr>
              <a:t>York</a:t>
            </a:r>
            <a:r>
              <a:rPr lang="pl-PL" sz="2000" dirty="0" smtClean="0">
                <a:solidFill>
                  <a:srgbClr val="595959"/>
                </a:solidFill>
              </a:rPr>
              <a:t>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Her </a:t>
            </a:r>
            <a:r>
              <a:rPr lang="en-US" sz="2000" dirty="0">
                <a:solidFill>
                  <a:srgbClr val="595959"/>
                </a:solidFill>
              </a:rPr>
              <a:t>father ascended the throne on the abdication of his brother King Edward VII  in </a:t>
            </a:r>
            <a:r>
              <a:rPr lang="en-US" sz="2000" dirty="0" smtClean="0">
                <a:solidFill>
                  <a:srgbClr val="595959"/>
                </a:solidFill>
              </a:rPr>
              <a:t>1936</a:t>
            </a:r>
            <a:r>
              <a:rPr lang="pl-PL" sz="2000" dirty="0" smtClean="0">
                <a:solidFill>
                  <a:srgbClr val="595959"/>
                </a:solidFill>
              </a:rPr>
              <a:t>.</a:t>
            </a: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5" name="Picture 5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xmlns="" id="{BE2005DE-B84E-4B3C-A3C2-49917703C1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088" r="33573" b="1"/>
          <a:stretch/>
        </p:blipFill>
        <p:spPr>
          <a:xfrm>
            <a:off x="7461069" y="685799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DF66CB0-1AD6-4D8C-BE70-897ADA64F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C3B26D-D43F-467B-B943-E20A45E78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9A4BE-963C-47C2-9AEB-A9B069620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669" y="1972884"/>
            <a:ext cx="5475266" cy="28540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In </a:t>
            </a:r>
            <a:r>
              <a:rPr lang="en-US" sz="2000" dirty="0">
                <a:solidFill>
                  <a:srgbClr val="595959"/>
                </a:solidFill>
              </a:rPr>
              <a:t>1947 she married </a:t>
            </a:r>
            <a:r>
              <a:rPr lang="en-US" sz="2000" dirty="0" err="1">
                <a:solidFill>
                  <a:srgbClr val="595959"/>
                </a:solidFill>
              </a:rPr>
              <a:t>Philip,Duke</a:t>
            </a:r>
            <a:r>
              <a:rPr lang="en-US" sz="2000" dirty="0">
                <a:solidFill>
                  <a:srgbClr val="595959"/>
                </a:solidFill>
              </a:rPr>
              <a:t> of Edinburgh</a:t>
            </a:r>
            <a:r>
              <a:rPr lang="en-US" sz="2000" dirty="0" smtClean="0">
                <a:solidFill>
                  <a:srgbClr val="595959"/>
                </a:solidFill>
              </a:rPr>
              <a:t>,</a:t>
            </a: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 </a:t>
            </a:r>
            <a:r>
              <a:rPr lang="en-US" sz="2000" dirty="0">
                <a:solidFill>
                  <a:srgbClr val="595959"/>
                </a:solidFill>
              </a:rPr>
              <a:t>a former prince of Greece and Denmark, with whom she has four </a:t>
            </a:r>
            <a:r>
              <a:rPr lang="en-US" sz="2000" dirty="0" smtClean="0">
                <a:solidFill>
                  <a:srgbClr val="595959"/>
                </a:solidFill>
              </a:rPr>
              <a:t>children:</a:t>
            </a:r>
            <a:r>
              <a:rPr lang="pl-PL" sz="2000" dirty="0">
                <a:solidFill>
                  <a:srgbClr val="595959"/>
                </a:solidFill>
              </a:rPr>
              <a:t> </a:t>
            </a: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Charles,</a:t>
            </a:r>
            <a:r>
              <a:rPr lang="pl-PL" sz="2000" dirty="0" smtClean="0">
                <a:solidFill>
                  <a:srgbClr val="595959"/>
                </a:solidFill>
              </a:rPr>
              <a:t> </a:t>
            </a:r>
            <a:r>
              <a:rPr lang="en-US" sz="2000" dirty="0" smtClean="0">
                <a:solidFill>
                  <a:srgbClr val="595959"/>
                </a:solidFill>
              </a:rPr>
              <a:t>Prince </a:t>
            </a:r>
            <a:r>
              <a:rPr lang="en-US" sz="2000" dirty="0">
                <a:solidFill>
                  <a:srgbClr val="595959"/>
                </a:solidFill>
              </a:rPr>
              <a:t>of </a:t>
            </a:r>
            <a:r>
              <a:rPr lang="en-US" sz="2000" dirty="0" smtClean="0">
                <a:solidFill>
                  <a:srgbClr val="595959"/>
                </a:solidFill>
              </a:rPr>
              <a:t>Wales</a:t>
            </a:r>
            <a:r>
              <a:rPr lang="pl-PL" sz="2000" dirty="0" smtClean="0">
                <a:solidFill>
                  <a:srgbClr val="595959"/>
                </a:solidFill>
              </a:rPr>
              <a:t>, </a:t>
            </a:r>
            <a:r>
              <a:rPr lang="en-US" sz="2000" dirty="0" smtClean="0">
                <a:solidFill>
                  <a:srgbClr val="595959"/>
                </a:solidFill>
              </a:rPr>
              <a:t>Anne,</a:t>
            </a:r>
            <a:r>
              <a:rPr lang="pl-PL" sz="2000" dirty="0" smtClean="0">
                <a:solidFill>
                  <a:srgbClr val="595959"/>
                </a:solidFill>
              </a:rPr>
              <a:t> </a:t>
            </a:r>
            <a:r>
              <a:rPr lang="en-US" sz="2000" dirty="0" smtClean="0">
                <a:solidFill>
                  <a:srgbClr val="595959"/>
                </a:solidFill>
              </a:rPr>
              <a:t>Princess Royal</a:t>
            </a:r>
            <a:r>
              <a:rPr lang="pl-PL" sz="2000" dirty="0">
                <a:solidFill>
                  <a:srgbClr val="595959"/>
                </a:solidFill>
              </a:rPr>
              <a:t>,</a:t>
            </a: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Prince Andrew,</a:t>
            </a:r>
            <a:r>
              <a:rPr lang="en-US" sz="2000" dirty="0">
                <a:solidFill>
                  <a:srgbClr val="595959"/>
                </a:solidFill>
              </a:rPr>
              <a:t> Duke of York and Prince </a:t>
            </a:r>
            <a:r>
              <a:rPr lang="en-US" sz="2000" dirty="0" smtClean="0">
                <a:solidFill>
                  <a:srgbClr val="595959"/>
                </a:solidFill>
              </a:rPr>
              <a:t>Edward</a:t>
            </a:r>
            <a:r>
              <a:rPr lang="pl-PL" sz="2000" dirty="0" smtClean="0">
                <a:solidFill>
                  <a:srgbClr val="595959"/>
                </a:solidFill>
              </a:rPr>
              <a:t>, </a:t>
            </a:r>
            <a:r>
              <a:rPr lang="en-US" sz="2000" dirty="0" smtClean="0">
                <a:solidFill>
                  <a:srgbClr val="595959"/>
                </a:solidFill>
              </a:rPr>
              <a:t>Earl </a:t>
            </a:r>
            <a:r>
              <a:rPr lang="en-US" sz="2000" dirty="0">
                <a:solidFill>
                  <a:srgbClr val="595959"/>
                </a:solidFill>
              </a:rPr>
              <a:t>of </a:t>
            </a:r>
            <a:r>
              <a:rPr lang="en-US" sz="2000" dirty="0" err="1" smtClean="0">
                <a:solidFill>
                  <a:srgbClr val="595959"/>
                </a:solidFill>
              </a:rPr>
              <a:t>Wessex</a:t>
            </a:r>
            <a:r>
              <a:rPr lang="pl-PL" sz="2000" dirty="0" smtClean="0">
                <a:solidFill>
                  <a:srgbClr val="595959"/>
                </a:solidFill>
              </a:rPr>
              <a:t>.</a:t>
            </a: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6" name="Picture 6" descr="A picture containing photo, cake, table, piece&#10;&#10;Description automatically generated">
            <a:extLst>
              <a:ext uri="{FF2B5EF4-FFF2-40B4-BE49-F238E27FC236}">
                <a16:creationId xmlns:a16="http://schemas.microsoft.com/office/drawing/2014/main" xmlns="" id="{279C14F8-3A49-4EFB-AAFE-C2DDA089E2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770" r="37130" b="-2"/>
          <a:stretch/>
        </p:blipFill>
        <p:spPr>
          <a:xfrm>
            <a:off x="7461069" y="685799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DF66CB0-1AD6-4D8C-BE70-897ADA64F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C3B26D-D43F-467B-B943-E20A45E78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84BC6B-8A27-4B3A-AC4E-73DD9525D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801" y="1023979"/>
            <a:ext cx="5475266" cy="457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endParaRPr lang="pl-PL" sz="2000" dirty="0" smtClean="0">
              <a:solidFill>
                <a:srgbClr val="595959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rgbClr val="595959"/>
                </a:solidFill>
              </a:rPr>
              <a:t>When </a:t>
            </a:r>
            <a:r>
              <a:rPr lang="en-US" sz="2000" dirty="0">
                <a:solidFill>
                  <a:srgbClr val="595959"/>
                </a:solidFill>
              </a:rPr>
              <a:t>her father died in February 1952, Elizabeth became head of the Commonwealth and queen </a:t>
            </a:r>
            <a:r>
              <a:rPr lang="en-US" sz="2000" dirty="0" smtClean="0">
                <a:solidFill>
                  <a:srgbClr val="595959"/>
                </a:solidFill>
              </a:rPr>
              <a:t>regnant </a:t>
            </a:r>
            <a:r>
              <a:rPr lang="en-US" sz="2000" dirty="0">
                <a:solidFill>
                  <a:srgbClr val="595959"/>
                </a:solidFill>
              </a:rPr>
              <a:t>of seven independent Commonwealth countries: the United Kingdom, Canada, Australia, New Zealand, South Africa, Pakistan, and Ceylon. 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>
              <a:solidFill>
                <a:srgbClr val="595959"/>
              </a:solidFill>
              <a:cs typeface="Calibri" panose="020F0502020204030204"/>
            </a:endParaRPr>
          </a:p>
        </p:txBody>
      </p:sp>
      <p:pic>
        <p:nvPicPr>
          <p:cNvPr id="5" name="Picture 5" descr="A flag on a pole on a city street&#10;&#10;Description automatically generated">
            <a:extLst>
              <a:ext uri="{FF2B5EF4-FFF2-40B4-BE49-F238E27FC236}">
                <a16:creationId xmlns:a16="http://schemas.microsoft.com/office/drawing/2014/main" xmlns="" id="{28FBC2D1-8269-49F0-8517-FCE2BECDC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47" r="32734"/>
          <a:stretch/>
        </p:blipFill>
        <p:spPr>
          <a:xfrm>
            <a:off x="7461069" y="685799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xmlns="" id="{8DF66CB0-1AD6-4D8C-BE70-897ADA64F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24C3B26D-D43F-467B-B943-E20A45E78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E1D601-BFE7-4BBF-8262-A95629B8E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8895" y="937714"/>
            <a:ext cx="5475266" cy="43349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l-PL" sz="20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In </a:t>
            </a:r>
            <a:r>
              <a:rPr lang="en-US" sz="2000" dirty="0">
                <a:solidFill>
                  <a:srgbClr val="595959"/>
                </a:solidFill>
              </a:rPr>
              <a:t>2017, she became the first British monarch to reach a Sapphire Jubilee</a:t>
            </a:r>
            <a:r>
              <a:rPr lang="en-US" sz="2000" dirty="0" smtClean="0">
                <a:solidFill>
                  <a:srgbClr val="595959"/>
                </a:solidFill>
              </a:rPr>
              <a:t>.</a:t>
            </a:r>
            <a:r>
              <a:rPr lang="pl-PL" sz="2000" dirty="0" smtClean="0">
                <a:solidFill>
                  <a:srgbClr val="595959"/>
                </a:solidFill>
              </a:rPr>
              <a:t> </a:t>
            </a:r>
            <a:r>
              <a:rPr lang="en-US" sz="2000" dirty="0" smtClean="0">
                <a:solidFill>
                  <a:srgbClr val="595959"/>
                </a:solidFill>
              </a:rPr>
              <a:t>She </a:t>
            </a:r>
            <a:r>
              <a:rPr lang="en-US" sz="2000" dirty="0">
                <a:solidFill>
                  <a:srgbClr val="595959"/>
                </a:solidFill>
              </a:rPr>
              <a:t>is the longest-lived and longest-reigning British monarch. She is the longest-serving female head of state in world history, and the world's oldest living monarch, longest-reigning current monarch, and oldest and longest-serving current head of </a:t>
            </a:r>
            <a:r>
              <a:rPr lang="en-US" sz="2000" dirty="0" smtClean="0">
                <a:solidFill>
                  <a:srgbClr val="595959"/>
                </a:solidFill>
              </a:rPr>
              <a:t>state</a:t>
            </a:r>
            <a:r>
              <a:rPr lang="pl-PL" sz="2000" dirty="0" smtClean="0">
                <a:solidFill>
                  <a:srgbClr val="595959"/>
                </a:solidFill>
              </a:rPr>
              <a:t>.</a:t>
            </a: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8" name="Picture 8" descr="A clock tower lit up at night&#10;&#10;Description automatically generated">
            <a:extLst>
              <a:ext uri="{FF2B5EF4-FFF2-40B4-BE49-F238E27FC236}">
                <a16:creationId xmlns:a16="http://schemas.microsoft.com/office/drawing/2014/main" xmlns="" id="{6891990A-0C73-48EF-A3FE-DE0DC9FCED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703" r="22078"/>
          <a:stretch/>
        </p:blipFill>
        <p:spPr>
          <a:xfrm>
            <a:off x="7461069" y="685799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237</Words>
  <Application>Microsoft Office PowerPoint</Application>
  <PresentationFormat>Panoramiczny</PresentationFormat>
  <Paragraphs>18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Queen  Elizabeth 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Nauczyciel4</cp:lastModifiedBy>
  <cp:revision>82</cp:revision>
  <dcterms:created xsi:type="dcterms:W3CDTF">2020-12-19T20:19:05Z</dcterms:created>
  <dcterms:modified xsi:type="dcterms:W3CDTF">2021-01-08T20:03:58Z</dcterms:modified>
</cp:coreProperties>
</file>